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721" r:id="rId3"/>
    <p:sldMasterId id="2147483725" r:id="rId4"/>
  </p:sldMasterIdLst>
  <p:notesMasterIdLst>
    <p:notesMasterId r:id="rId23"/>
  </p:notesMasterIdLst>
  <p:handoutMasterIdLst>
    <p:handoutMasterId r:id="rId26"/>
  </p:handoutMasterIdLst>
  <p:sldIdLst>
    <p:sldId id="346" r:id="rId5"/>
    <p:sldId id="347" r:id="rId6"/>
    <p:sldId id="348" r:id="rId7"/>
    <p:sldId id="349" r:id="rId8"/>
    <p:sldId id="350" r:id="rId9"/>
    <p:sldId id="351" r:id="rId10"/>
    <p:sldId id="352" r:id="rId11"/>
    <p:sldId id="353" r:id="rId12"/>
    <p:sldId id="354" r:id="rId13"/>
    <p:sldId id="355" r:id="rId14"/>
    <p:sldId id="356" r:id="rId15"/>
    <p:sldId id="357" r:id="rId16"/>
    <p:sldId id="358" r:id="rId17"/>
    <p:sldId id="359" r:id="rId18"/>
    <p:sldId id="360" r:id="rId19"/>
    <p:sldId id="361" r:id="rId20"/>
    <p:sldId id="362" r:id="rId21"/>
    <p:sldId id="363" r:id="rId22"/>
    <p:sldId id="364" r:id="rId24"/>
    <p:sldId id="365" r:id="rId25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绿色圃中小学教育网" initials="绿色圃中小学教育网" lastIdx="2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6699"/>
    <a:srgbClr val="00FF00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0" autoAdjust="0"/>
    <p:restoredTop sz="94660"/>
  </p:normalViewPr>
  <p:slideViewPr>
    <p:cSldViewPr>
      <p:cViewPr varScale="1">
        <p:scale>
          <a:sx n="63" d="100"/>
          <a:sy n="63" d="100"/>
        </p:scale>
        <p:origin x="780" y="48"/>
      </p:cViewPr>
      <p:guideLst>
        <p:guide orient="horz" pos="2192"/>
        <p:guide pos="384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1" Type="http://schemas.openxmlformats.org/officeDocument/2006/relationships/tags" Target="tags/tag439.xml"/><Relationship Id="rId30" Type="http://schemas.openxmlformats.org/officeDocument/2006/relationships/commentAuthors" Target="commentAuthors.xml"/><Relationship Id="rId3" Type="http://schemas.openxmlformats.org/officeDocument/2006/relationships/slideMaster" Target="slideMasters/slideMaster2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handoutMaster" Target="handoutMasters/handoutMaster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notesMaster" Target="notesMasters/notesMaster1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230038-2DBA-465C-BA8B-BA46D7EC2BC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D6B975-C4A1-42D1-8640-E7155218386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C97A2-5F6F-4F6B-AD5E-65BA7356A09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7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6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6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3.xml"/></Relationships>
</file>

<file path=ppt/slideLayouts/_rels/slideLayout83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6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3.xml"/></Relationships>
</file>

<file path=ppt/slideLayouts/_rels/slideLayout84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6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3.xml"/></Relationships>
</file>

<file path=ppt/slideLayouts/_rels/slideLayout85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6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3.xml"/></Relationships>
</file>

<file path=ppt/slideLayouts/_rels/slideLayout86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8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3.xml"/></Relationships>
</file>

<file path=ppt/slideLayouts/_rels/slideLayout87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3.xml"/></Relationships>
</file>

<file path=ppt/slideLayouts/_rels/slideLayout88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6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3.xml"/></Relationships>
</file>

<file path=ppt/slideLayouts/_rels/slideLayout89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6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91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3.xml"/></Relationships>
</file>

<file path=ppt/slideLayouts/_rels/slideLayout92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9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3.xml"/></Relationships>
</file>

<file path=ppt/slideLayouts/_rels/slideLayout93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3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12700" y="6483350"/>
            <a:ext cx="2844800" cy="365125"/>
          </a:xfrm>
        </p:spPr>
        <p:txBody>
          <a:bodyPr/>
          <a:lstStyle/>
          <a:p>
            <a:pPr fontAlgn="auto"/>
            <a:fld id="{530820CF-B880-4189-942D-D702A7CBA730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483350"/>
            <a:ext cx="3860800" cy="365125"/>
          </a:xfrm>
        </p:spPr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323917" y="6483350"/>
            <a:ext cx="2844800" cy="365125"/>
          </a:xfrm>
        </p:spPr>
        <p:txBody>
          <a:bodyPr/>
          <a:lstStyle/>
          <a:p>
            <a:pPr fontAlgn="auto"/>
            <a:fld id="{0C913308-F349-4B6D-A68A-DD1791B4A57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4" Type="http://schemas.openxmlformats.org/officeDocument/2006/relationships/theme" Target="../theme/theme1.xml"/><Relationship Id="rId73" Type="http://schemas.openxmlformats.org/officeDocument/2006/relationships/image" Target="../media/image1.jpeg"/><Relationship Id="rId72" Type="http://schemas.openxmlformats.org/officeDocument/2006/relationships/slideLayout" Target="../slideLayouts/slideLayout72.xml"/><Relationship Id="rId71" Type="http://schemas.openxmlformats.org/officeDocument/2006/relationships/slideLayout" Target="../slideLayouts/slideLayout71.xml"/><Relationship Id="rId70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.xml"/><Relationship Id="rId69" Type="http://schemas.openxmlformats.org/officeDocument/2006/relationships/slideLayout" Target="../slideLayouts/slideLayout69.xml"/><Relationship Id="rId68" Type="http://schemas.openxmlformats.org/officeDocument/2006/relationships/slideLayout" Target="../slideLayouts/slideLayout68.xml"/><Relationship Id="rId67" Type="http://schemas.openxmlformats.org/officeDocument/2006/relationships/slideLayout" Target="../slideLayouts/slideLayout67.xml"/><Relationship Id="rId66" Type="http://schemas.openxmlformats.org/officeDocument/2006/relationships/slideLayout" Target="../slideLayouts/slideLayout66.xml"/><Relationship Id="rId65" Type="http://schemas.openxmlformats.org/officeDocument/2006/relationships/slideLayout" Target="../slideLayouts/slideLayout65.xml"/><Relationship Id="rId64" Type="http://schemas.openxmlformats.org/officeDocument/2006/relationships/slideLayout" Target="../slideLayouts/slideLayout64.xml"/><Relationship Id="rId63" Type="http://schemas.openxmlformats.org/officeDocument/2006/relationships/slideLayout" Target="../slideLayouts/slideLayout63.xml"/><Relationship Id="rId62" Type="http://schemas.openxmlformats.org/officeDocument/2006/relationships/slideLayout" Target="../slideLayouts/slideLayout62.xml"/><Relationship Id="rId61" Type="http://schemas.openxmlformats.org/officeDocument/2006/relationships/slideLayout" Target="../slideLayouts/slideLayout61.xml"/><Relationship Id="rId60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.xml"/><Relationship Id="rId59" Type="http://schemas.openxmlformats.org/officeDocument/2006/relationships/slideLayout" Target="../slideLayouts/slideLayout59.xml"/><Relationship Id="rId58" Type="http://schemas.openxmlformats.org/officeDocument/2006/relationships/slideLayout" Target="../slideLayouts/slideLayout58.xml"/><Relationship Id="rId57" Type="http://schemas.openxmlformats.org/officeDocument/2006/relationships/slideLayout" Target="../slideLayouts/slideLayout57.xml"/><Relationship Id="rId56" Type="http://schemas.openxmlformats.org/officeDocument/2006/relationships/slideLayout" Target="../slideLayouts/slideLayout56.xml"/><Relationship Id="rId55" Type="http://schemas.openxmlformats.org/officeDocument/2006/relationships/slideLayout" Target="../slideLayouts/slideLayout55.xml"/><Relationship Id="rId54" Type="http://schemas.openxmlformats.org/officeDocument/2006/relationships/slideLayout" Target="../slideLayouts/slideLayout54.xml"/><Relationship Id="rId53" Type="http://schemas.openxmlformats.org/officeDocument/2006/relationships/slideLayout" Target="../slideLayouts/slideLayout53.xml"/><Relationship Id="rId52" Type="http://schemas.openxmlformats.org/officeDocument/2006/relationships/slideLayout" Target="../slideLayouts/slideLayout52.xml"/><Relationship Id="rId51" Type="http://schemas.openxmlformats.org/officeDocument/2006/relationships/slideLayout" Target="../slideLayouts/slideLayout51.xml"/><Relationship Id="rId50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.xml"/><Relationship Id="rId49" Type="http://schemas.openxmlformats.org/officeDocument/2006/relationships/slideLayout" Target="../slideLayouts/slideLayout49.xml"/><Relationship Id="rId48" Type="http://schemas.openxmlformats.org/officeDocument/2006/relationships/slideLayout" Target="../slideLayouts/slideLayout48.xml"/><Relationship Id="rId47" Type="http://schemas.openxmlformats.org/officeDocument/2006/relationships/slideLayout" Target="../slideLayouts/slideLayout47.xml"/><Relationship Id="rId46" Type="http://schemas.openxmlformats.org/officeDocument/2006/relationships/slideLayout" Target="../slideLayouts/slideLayout46.xml"/><Relationship Id="rId45" Type="http://schemas.openxmlformats.org/officeDocument/2006/relationships/slideLayout" Target="../slideLayouts/slideLayout45.xml"/><Relationship Id="rId44" Type="http://schemas.openxmlformats.org/officeDocument/2006/relationships/slideLayout" Target="../slideLayouts/slideLayout44.xml"/><Relationship Id="rId43" Type="http://schemas.openxmlformats.org/officeDocument/2006/relationships/slideLayout" Target="../slideLayouts/slideLayout43.xml"/><Relationship Id="rId42" Type="http://schemas.openxmlformats.org/officeDocument/2006/relationships/slideLayout" Target="../slideLayouts/slideLayout42.xml"/><Relationship Id="rId41" Type="http://schemas.openxmlformats.org/officeDocument/2006/relationships/slideLayout" Target="../slideLayouts/slideLayout41.xml"/><Relationship Id="rId4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.xml"/><Relationship Id="rId39" Type="http://schemas.openxmlformats.org/officeDocument/2006/relationships/slideLayout" Target="../slideLayouts/slideLayout39.xml"/><Relationship Id="rId38" Type="http://schemas.openxmlformats.org/officeDocument/2006/relationships/slideLayout" Target="../slideLayouts/slideLayout38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6" Type="http://schemas.openxmlformats.org/officeDocument/2006/relationships/theme" Target="../theme/theme2.xml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3" Type="http://schemas.openxmlformats.org/officeDocument/2006/relationships/slideLayout" Target="../slideLayouts/slideLayout75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9.xml"/><Relationship Id="rId3" Type="http://schemas.openxmlformats.org/officeDocument/2006/relationships/slideLayout" Target="../slideLayouts/slideLayout78.xml"/><Relationship Id="rId26" Type="http://schemas.openxmlformats.org/officeDocument/2006/relationships/theme" Target="../theme/theme3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77.xml"/><Relationship Id="rId19" Type="http://schemas.openxmlformats.org/officeDocument/2006/relationships/slideLayout" Target="../slideLayouts/slideLayout94.xml"/><Relationship Id="rId18" Type="http://schemas.openxmlformats.org/officeDocument/2006/relationships/slideLayout" Target="../slideLayouts/slideLayout93.xml"/><Relationship Id="rId17" Type="http://schemas.openxmlformats.org/officeDocument/2006/relationships/slideLayout" Target="../slideLayouts/slideLayout92.xml"/><Relationship Id="rId16" Type="http://schemas.openxmlformats.org/officeDocument/2006/relationships/slideLayout" Target="../slideLayouts/slideLayout91.xml"/><Relationship Id="rId15" Type="http://schemas.openxmlformats.org/officeDocument/2006/relationships/slideLayout" Target="../slideLayouts/slideLayout90.xml"/><Relationship Id="rId14" Type="http://schemas.openxmlformats.org/officeDocument/2006/relationships/slideLayout" Target="../slideLayouts/slideLayout89.xml"/><Relationship Id="rId13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5.xml"/><Relationship Id="rId1" Type="http://schemas.openxmlformats.org/officeDocument/2006/relationships/slideLayout" Target="../slideLayouts/slideLayout7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7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  <p:sldLayoutId id="2147483699" r:id="rId51"/>
    <p:sldLayoutId id="2147483700" r:id="rId52"/>
    <p:sldLayoutId id="2147483701" r:id="rId53"/>
    <p:sldLayoutId id="2147483702" r:id="rId54"/>
    <p:sldLayoutId id="2147483703" r:id="rId55"/>
    <p:sldLayoutId id="2147483704" r:id="rId56"/>
    <p:sldLayoutId id="2147483705" r:id="rId57"/>
    <p:sldLayoutId id="2147483706" r:id="rId58"/>
    <p:sldLayoutId id="2147483707" r:id="rId59"/>
    <p:sldLayoutId id="2147483708" r:id="rId60"/>
    <p:sldLayoutId id="2147483709" r:id="rId61"/>
    <p:sldLayoutId id="2147483710" r:id="rId62"/>
    <p:sldLayoutId id="2147483711" r:id="rId63"/>
    <p:sldLayoutId id="2147483712" r:id="rId64"/>
    <p:sldLayoutId id="2147483713" r:id="rId65"/>
    <p:sldLayoutId id="2147483714" r:id="rId66"/>
    <p:sldLayoutId id="2147483715" r:id="rId67"/>
    <p:sldLayoutId id="2147483716" r:id="rId68"/>
    <p:sldLayoutId id="2147483717" r:id="rId69"/>
    <p:sldLayoutId id="2147483718" r:id="rId70"/>
    <p:sldLayoutId id="2147483719" r:id="rId71"/>
    <p:sldLayoutId id="2147483720" r:id="rId72"/>
  </p:sldLayoutIdLst>
  <p:hf sldNum="0" hdr="0" ftr="0" dt="0"/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905" indent="-128270" algn="l" defTabSz="514350" rtl="0" eaLnBrk="1" latinLnBrk="0" hangingPunct="1">
        <a:lnSpc>
          <a:spcPct val="90000"/>
        </a:lnSpc>
        <a:spcBef>
          <a:spcPct val="113000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60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32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4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1576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4147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02812" y="5055877"/>
            <a:ext cx="2688881" cy="180212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905" indent="-128270" algn="l" defTabSz="514350" rtl="0" eaLnBrk="1" latinLnBrk="0" hangingPunct="1">
        <a:lnSpc>
          <a:spcPct val="90000"/>
        </a:lnSpc>
        <a:spcBef>
          <a:spcPct val="113000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60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32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4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1576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4147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  <p:sldLayoutId id="2147483742" r:id="rId17"/>
    <p:sldLayoutId id="2147483743" r:id="rId18"/>
    <p:sldLayoutId id="2147483744" r:id="rId19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7" Type="http://schemas.openxmlformats.org/officeDocument/2006/relationships/tags" Target="../tags/tag232.xml"/><Relationship Id="rId6" Type="http://schemas.openxmlformats.org/officeDocument/2006/relationships/tags" Target="../tags/tag231.xml"/><Relationship Id="rId5" Type="http://schemas.openxmlformats.org/officeDocument/2006/relationships/tags" Target="../tags/tag230.xml"/><Relationship Id="rId4" Type="http://schemas.openxmlformats.org/officeDocument/2006/relationships/image" Target="../media/image3.png"/><Relationship Id="rId3" Type="http://schemas.openxmlformats.org/officeDocument/2006/relationships/tags" Target="../tags/tag229.xml"/><Relationship Id="rId2" Type="http://schemas.openxmlformats.org/officeDocument/2006/relationships/image" Target="../media/image10.png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29.xml"/><Relationship Id="rId8" Type="http://schemas.openxmlformats.org/officeDocument/2006/relationships/tags" Target="../tags/tag328.xml"/><Relationship Id="rId7" Type="http://schemas.openxmlformats.org/officeDocument/2006/relationships/tags" Target="../tags/tag327.xml"/><Relationship Id="rId6" Type="http://schemas.openxmlformats.org/officeDocument/2006/relationships/tags" Target="../tags/tag326.xml"/><Relationship Id="rId5" Type="http://schemas.openxmlformats.org/officeDocument/2006/relationships/tags" Target="../tags/tag325.xml"/><Relationship Id="rId4" Type="http://schemas.openxmlformats.org/officeDocument/2006/relationships/tags" Target="../tags/tag324.xml"/><Relationship Id="rId3" Type="http://schemas.openxmlformats.org/officeDocument/2006/relationships/tags" Target="../tags/tag323.xml"/><Relationship Id="rId2" Type="http://schemas.openxmlformats.org/officeDocument/2006/relationships/tags" Target="../tags/tag322.xml"/><Relationship Id="rId15" Type="http://schemas.openxmlformats.org/officeDocument/2006/relationships/slideLayout" Target="../slideLayouts/slideLayout82.xml"/><Relationship Id="rId14" Type="http://schemas.openxmlformats.org/officeDocument/2006/relationships/tags" Target="../tags/tag332.xml"/><Relationship Id="rId13" Type="http://schemas.openxmlformats.org/officeDocument/2006/relationships/tags" Target="../tags/tag331.xml"/><Relationship Id="rId12" Type="http://schemas.openxmlformats.org/officeDocument/2006/relationships/image" Target="../media/image16.png"/><Relationship Id="rId11" Type="http://schemas.openxmlformats.org/officeDocument/2006/relationships/image" Target="../media/image17.png"/><Relationship Id="rId10" Type="http://schemas.openxmlformats.org/officeDocument/2006/relationships/tags" Target="../tags/tag330.xml"/><Relationship Id="rId1" Type="http://schemas.openxmlformats.org/officeDocument/2006/relationships/tags" Target="../tags/tag321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41.xml"/><Relationship Id="rId8" Type="http://schemas.openxmlformats.org/officeDocument/2006/relationships/tags" Target="../tags/tag340.xml"/><Relationship Id="rId7" Type="http://schemas.openxmlformats.org/officeDocument/2006/relationships/tags" Target="../tags/tag339.xml"/><Relationship Id="rId6" Type="http://schemas.openxmlformats.org/officeDocument/2006/relationships/tags" Target="../tags/tag338.xml"/><Relationship Id="rId5" Type="http://schemas.openxmlformats.org/officeDocument/2006/relationships/tags" Target="../tags/tag337.xml"/><Relationship Id="rId4" Type="http://schemas.openxmlformats.org/officeDocument/2006/relationships/tags" Target="../tags/tag336.xml"/><Relationship Id="rId3" Type="http://schemas.openxmlformats.org/officeDocument/2006/relationships/tags" Target="../tags/tag335.xml"/><Relationship Id="rId2" Type="http://schemas.openxmlformats.org/officeDocument/2006/relationships/tags" Target="../tags/tag334.xml"/><Relationship Id="rId13" Type="http://schemas.openxmlformats.org/officeDocument/2006/relationships/slideLayout" Target="../slideLayouts/slideLayout82.xml"/><Relationship Id="rId12" Type="http://schemas.openxmlformats.org/officeDocument/2006/relationships/tags" Target="../tags/tag343.xml"/><Relationship Id="rId11" Type="http://schemas.openxmlformats.org/officeDocument/2006/relationships/image" Target="../media/image14.png"/><Relationship Id="rId10" Type="http://schemas.openxmlformats.org/officeDocument/2006/relationships/tags" Target="../tags/tag342.xml"/><Relationship Id="rId1" Type="http://schemas.openxmlformats.org/officeDocument/2006/relationships/tags" Target="../tags/tag333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52.xml"/><Relationship Id="rId8" Type="http://schemas.openxmlformats.org/officeDocument/2006/relationships/tags" Target="../tags/tag351.xml"/><Relationship Id="rId7" Type="http://schemas.openxmlformats.org/officeDocument/2006/relationships/tags" Target="../tags/tag350.xml"/><Relationship Id="rId6" Type="http://schemas.openxmlformats.org/officeDocument/2006/relationships/tags" Target="../tags/tag349.xml"/><Relationship Id="rId5" Type="http://schemas.openxmlformats.org/officeDocument/2006/relationships/tags" Target="../tags/tag348.xml"/><Relationship Id="rId4" Type="http://schemas.openxmlformats.org/officeDocument/2006/relationships/tags" Target="../tags/tag347.xml"/><Relationship Id="rId3" Type="http://schemas.openxmlformats.org/officeDocument/2006/relationships/tags" Target="../tags/tag346.xml"/><Relationship Id="rId2" Type="http://schemas.openxmlformats.org/officeDocument/2006/relationships/tags" Target="../tags/tag345.xml"/><Relationship Id="rId14" Type="http://schemas.openxmlformats.org/officeDocument/2006/relationships/slideLayout" Target="../slideLayouts/slideLayout82.xml"/><Relationship Id="rId13" Type="http://schemas.openxmlformats.org/officeDocument/2006/relationships/tags" Target="../tags/tag356.xml"/><Relationship Id="rId12" Type="http://schemas.openxmlformats.org/officeDocument/2006/relationships/tags" Target="../tags/tag355.xml"/><Relationship Id="rId11" Type="http://schemas.openxmlformats.org/officeDocument/2006/relationships/tags" Target="../tags/tag354.xml"/><Relationship Id="rId10" Type="http://schemas.openxmlformats.org/officeDocument/2006/relationships/tags" Target="../tags/tag353.xml"/><Relationship Id="rId1" Type="http://schemas.openxmlformats.org/officeDocument/2006/relationships/tags" Target="../tags/tag344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65.xml"/><Relationship Id="rId8" Type="http://schemas.openxmlformats.org/officeDocument/2006/relationships/tags" Target="../tags/tag364.xml"/><Relationship Id="rId7" Type="http://schemas.openxmlformats.org/officeDocument/2006/relationships/tags" Target="../tags/tag363.xml"/><Relationship Id="rId6" Type="http://schemas.openxmlformats.org/officeDocument/2006/relationships/tags" Target="../tags/tag362.xml"/><Relationship Id="rId5" Type="http://schemas.openxmlformats.org/officeDocument/2006/relationships/tags" Target="../tags/tag361.xml"/><Relationship Id="rId4" Type="http://schemas.openxmlformats.org/officeDocument/2006/relationships/tags" Target="../tags/tag360.xml"/><Relationship Id="rId3" Type="http://schemas.openxmlformats.org/officeDocument/2006/relationships/tags" Target="../tags/tag359.xml"/><Relationship Id="rId2" Type="http://schemas.openxmlformats.org/officeDocument/2006/relationships/tags" Target="../tags/tag358.xml"/><Relationship Id="rId14" Type="http://schemas.openxmlformats.org/officeDocument/2006/relationships/slideLayout" Target="../slideLayouts/slideLayout82.xml"/><Relationship Id="rId13" Type="http://schemas.openxmlformats.org/officeDocument/2006/relationships/tags" Target="../tags/tag368.xml"/><Relationship Id="rId12" Type="http://schemas.openxmlformats.org/officeDocument/2006/relationships/tags" Target="../tags/tag367.xml"/><Relationship Id="rId11" Type="http://schemas.openxmlformats.org/officeDocument/2006/relationships/image" Target="../media/image12.png"/><Relationship Id="rId10" Type="http://schemas.openxmlformats.org/officeDocument/2006/relationships/tags" Target="../tags/tag366.xml"/><Relationship Id="rId1" Type="http://schemas.openxmlformats.org/officeDocument/2006/relationships/tags" Target="../tags/tag357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77.xml"/><Relationship Id="rId8" Type="http://schemas.openxmlformats.org/officeDocument/2006/relationships/tags" Target="../tags/tag376.xml"/><Relationship Id="rId7" Type="http://schemas.openxmlformats.org/officeDocument/2006/relationships/tags" Target="../tags/tag375.xml"/><Relationship Id="rId6" Type="http://schemas.openxmlformats.org/officeDocument/2006/relationships/tags" Target="../tags/tag374.xml"/><Relationship Id="rId5" Type="http://schemas.openxmlformats.org/officeDocument/2006/relationships/tags" Target="../tags/tag373.xml"/><Relationship Id="rId4" Type="http://schemas.openxmlformats.org/officeDocument/2006/relationships/tags" Target="../tags/tag372.xml"/><Relationship Id="rId3" Type="http://schemas.openxmlformats.org/officeDocument/2006/relationships/tags" Target="../tags/tag371.xml"/><Relationship Id="rId2" Type="http://schemas.openxmlformats.org/officeDocument/2006/relationships/tags" Target="../tags/tag370.xml"/><Relationship Id="rId17" Type="http://schemas.openxmlformats.org/officeDocument/2006/relationships/slideLayout" Target="../slideLayouts/slideLayout82.xml"/><Relationship Id="rId16" Type="http://schemas.openxmlformats.org/officeDocument/2006/relationships/tags" Target="../tags/tag380.xml"/><Relationship Id="rId15" Type="http://schemas.openxmlformats.org/officeDocument/2006/relationships/tags" Target="../tags/tag379.xml"/><Relationship Id="rId14" Type="http://schemas.openxmlformats.org/officeDocument/2006/relationships/tags" Target="../tags/tag378.xml"/><Relationship Id="rId13" Type="http://schemas.openxmlformats.org/officeDocument/2006/relationships/image" Target="../media/image21.png"/><Relationship Id="rId12" Type="http://schemas.openxmlformats.org/officeDocument/2006/relationships/image" Target="../media/image20.png"/><Relationship Id="rId11" Type="http://schemas.openxmlformats.org/officeDocument/2006/relationships/image" Target="../media/image19.png"/><Relationship Id="rId10" Type="http://schemas.openxmlformats.org/officeDocument/2006/relationships/image" Target="../media/image18.png"/><Relationship Id="rId1" Type="http://schemas.openxmlformats.org/officeDocument/2006/relationships/tags" Target="../tags/tag369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389.xml"/><Relationship Id="rId8" Type="http://schemas.openxmlformats.org/officeDocument/2006/relationships/tags" Target="../tags/tag388.xml"/><Relationship Id="rId7" Type="http://schemas.openxmlformats.org/officeDocument/2006/relationships/tags" Target="../tags/tag387.xml"/><Relationship Id="rId6" Type="http://schemas.openxmlformats.org/officeDocument/2006/relationships/tags" Target="../tags/tag386.xml"/><Relationship Id="rId5" Type="http://schemas.openxmlformats.org/officeDocument/2006/relationships/tags" Target="../tags/tag385.xml"/><Relationship Id="rId4" Type="http://schemas.openxmlformats.org/officeDocument/2006/relationships/tags" Target="../tags/tag384.xml"/><Relationship Id="rId3" Type="http://schemas.openxmlformats.org/officeDocument/2006/relationships/tags" Target="../tags/tag383.xml"/><Relationship Id="rId2" Type="http://schemas.openxmlformats.org/officeDocument/2006/relationships/tags" Target="../tags/tag382.xml"/><Relationship Id="rId12" Type="http://schemas.openxmlformats.org/officeDocument/2006/relationships/slideLayout" Target="../slideLayouts/slideLayout82.xml"/><Relationship Id="rId11" Type="http://schemas.openxmlformats.org/officeDocument/2006/relationships/tags" Target="../tags/tag390.xml"/><Relationship Id="rId10" Type="http://schemas.openxmlformats.org/officeDocument/2006/relationships/image" Target="../media/image22.png"/><Relationship Id="rId1" Type="http://schemas.openxmlformats.org/officeDocument/2006/relationships/tags" Target="../tags/tag381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399.xml"/><Relationship Id="rId8" Type="http://schemas.openxmlformats.org/officeDocument/2006/relationships/tags" Target="../tags/tag398.xml"/><Relationship Id="rId7" Type="http://schemas.openxmlformats.org/officeDocument/2006/relationships/tags" Target="../tags/tag397.xml"/><Relationship Id="rId6" Type="http://schemas.openxmlformats.org/officeDocument/2006/relationships/tags" Target="../tags/tag396.xml"/><Relationship Id="rId5" Type="http://schemas.openxmlformats.org/officeDocument/2006/relationships/tags" Target="../tags/tag395.xml"/><Relationship Id="rId4" Type="http://schemas.openxmlformats.org/officeDocument/2006/relationships/tags" Target="../tags/tag394.xml"/><Relationship Id="rId3" Type="http://schemas.openxmlformats.org/officeDocument/2006/relationships/tags" Target="../tags/tag393.xml"/><Relationship Id="rId2" Type="http://schemas.openxmlformats.org/officeDocument/2006/relationships/tags" Target="../tags/tag392.xml"/><Relationship Id="rId13" Type="http://schemas.openxmlformats.org/officeDocument/2006/relationships/slideLayout" Target="../slideLayouts/slideLayout82.xml"/><Relationship Id="rId12" Type="http://schemas.openxmlformats.org/officeDocument/2006/relationships/tags" Target="../tags/tag402.xml"/><Relationship Id="rId11" Type="http://schemas.openxmlformats.org/officeDocument/2006/relationships/tags" Target="../tags/tag401.xml"/><Relationship Id="rId10" Type="http://schemas.openxmlformats.org/officeDocument/2006/relationships/tags" Target="../tags/tag400.xml"/><Relationship Id="rId1" Type="http://schemas.openxmlformats.org/officeDocument/2006/relationships/tags" Target="../tags/tag391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11.xml"/><Relationship Id="rId8" Type="http://schemas.openxmlformats.org/officeDocument/2006/relationships/tags" Target="../tags/tag410.xml"/><Relationship Id="rId7" Type="http://schemas.openxmlformats.org/officeDocument/2006/relationships/tags" Target="../tags/tag409.xml"/><Relationship Id="rId6" Type="http://schemas.openxmlformats.org/officeDocument/2006/relationships/tags" Target="../tags/tag408.xml"/><Relationship Id="rId5" Type="http://schemas.openxmlformats.org/officeDocument/2006/relationships/tags" Target="../tags/tag407.xml"/><Relationship Id="rId4" Type="http://schemas.openxmlformats.org/officeDocument/2006/relationships/tags" Target="../tags/tag406.xml"/><Relationship Id="rId3" Type="http://schemas.openxmlformats.org/officeDocument/2006/relationships/tags" Target="../tags/tag405.xml"/><Relationship Id="rId2" Type="http://schemas.openxmlformats.org/officeDocument/2006/relationships/tags" Target="../tags/tag404.xml"/><Relationship Id="rId14" Type="http://schemas.openxmlformats.org/officeDocument/2006/relationships/slideLayout" Target="../slideLayouts/slideLayout82.xml"/><Relationship Id="rId13" Type="http://schemas.openxmlformats.org/officeDocument/2006/relationships/tags" Target="../tags/tag413.xml"/><Relationship Id="rId12" Type="http://schemas.openxmlformats.org/officeDocument/2006/relationships/image" Target="../media/image11.jpeg"/><Relationship Id="rId11" Type="http://schemas.openxmlformats.org/officeDocument/2006/relationships/image" Target="../media/image15.jpeg"/><Relationship Id="rId10" Type="http://schemas.openxmlformats.org/officeDocument/2006/relationships/tags" Target="../tags/tag412.xml"/><Relationship Id="rId1" Type="http://schemas.openxmlformats.org/officeDocument/2006/relationships/tags" Target="../tags/tag403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22.xml"/><Relationship Id="rId8" Type="http://schemas.openxmlformats.org/officeDocument/2006/relationships/tags" Target="../tags/tag421.xml"/><Relationship Id="rId7" Type="http://schemas.openxmlformats.org/officeDocument/2006/relationships/tags" Target="../tags/tag420.xml"/><Relationship Id="rId6" Type="http://schemas.openxmlformats.org/officeDocument/2006/relationships/tags" Target="../tags/tag419.xml"/><Relationship Id="rId5" Type="http://schemas.openxmlformats.org/officeDocument/2006/relationships/tags" Target="../tags/tag418.xml"/><Relationship Id="rId4" Type="http://schemas.openxmlformats.org/officeDocument/2006/relationships/tags" Target="../tags/tag417.xml"/><Relationship Id="rId3" Type="http://schemas.openxmlformats.org/officeDocument/2006/relationships/tags" Target="../tags/tag416.xml"/><Relationship Id="rId2" Type="http://schemas.openxmlformats.org/officeDocument/2006/relationships/tags" Target="../tags/tag415.xml"/><Relationship Id="rId14" Type="http://schemas.openxmlformats.org/officeDocument/2006/relationships/notesSlide" Target="../notesSlides/notesSlide1.xml"/><Relationship Id="rId13" Type="http://schemas.openxmlformats.org/officeDocument/2006/relationships/slideLayout" Target="../slideLayouts/slideLayout82.xml"/><Relationship Id="rId12" Type="http://schemas.openxmlformats.org/officeDocument/2006/relationships/tags" Target="../tags/tag424.xml"/><Relationship Id="rId11" Type="http://schemas.openxmlformats.org/officeDocument/2006/relationships/tags" Target="../tags/tag423.xml"/><Relationship Id="rId10" Type="http://schemas.openxmlformats.org/officeDocument/2006/relationships/image" Target="../media/image16.png"/><Relationship Id="rId1" Type="http://schemas.openxmlformats.org/officeDocument/2006/relationships/tags" Target="../tags/tag414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33.xml"/><Relationship Id="rId8" Type="http://schemas.openxmlformats.org/officeDocument/2006/relationships/tags" Target="../tags/tag432.xml"/><Relationship Id="rId7" Type="http://schemas.openxmlformats.org/officeDocument/2006/relationships/tags" Target="../tags/tag431.xml"/><Relationship Id="rId6" Type="http://schemas.openxmlformats.org/officeDocument/2006/relationships/tags" Target="../tags/tag430.xml"/><Relationship Id="rId5" Type="http://schemas.openxmlformats.org/officeDocument/2006/relationships/tags" Target="../tags/tag429.xml"/><Relationship Id="rId4" Type="http://schemas.openxmlformats.org/officeDocument/2006/relationships/tags" Target="../tags/tag428.xml"/><Relationship Id="rId3" Type="http://schemas.openxmlformats.org/officeDocument/2006/relationships/tags" Target="../tags/tag427.xml"/><Relationship Id="rId2" Type="http://schemas.openxmlformats.org/officeDocument/2006/relationships/tags" Target="../tags/tag426.xml"/><Relationship Id="rId13" Type="http://schemas.openxmlformats.org/officeDocument/2006/relationships/slideLayout" Target="../slideLayouts/slideLayout82.xml"/><Relationship Id="rId12" Type="http://schemas.openxmlformats.org/officeDocument/2006/relationships/tags" Target="../tags/tag435.xml"/><Relationship Id="rId11" Type="http://schemas.openxmlformats.org/officeDocument/2006/relationships/image" Target="../media/image15.jpeg"/><Relationship Id="rId10" Type="http://schemas.openxmlformats.org/officeDocument/2006/relationships/tags" Target="../tags/tag434.xml"/><Relationship Id="rId1" Type="http://schemas.openxmlformats.org/officeDocument/2006/relationships/tags" Target="../tags/tag425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41.xml"/><Relationship Id="rId8" Type="http://schemas.openxmlformats.org/officeDocument/2006/relationships/tags" Target="../tags/tag240.xml"/><Relationship Id="rId7" Type="http://schemas.openxmlformats.org/officeDocument/2006/relationships/tags" Target="../tags/tag239.xml"/><Relationship Id="rId6" Type="http://schemas.openxmlformats.org/officeDocument/2006/relationships/tags" Target="../tags/tag238.xml"/><Relationship Id="rId5" Type="http://schemas.openxmlformats.org/officeDocument/2006/relationships/tags" Target="../tags/tag237.xml"/><Relationship Id="rId4" Type="http://schemas.openxmlformats.org/officeDocument/2006/relationships/tags" Target="../tags/tag236.xml"/><Relationship Id="rId3" Type="http://schemas.openxmlformats.org/officeDocument/2006/relationships/tags" Target="../tags/tag235.xml"/><Relationship Id="rId2" Type="http://schemas.openxmlformats.org/officeDocument/2006/relationships/tags" Target="../tags/tag234.xml"/><Relationship Id="rId13" Type="http://schemas.openxmlformats.org/officeDocument/2006/relationships/slideLayout" Target="../slideLayouts/slideLayout82.xml"/><Relationship Id="rId12" Type="http://schemas.openxmlformats.org/officeDocument/2006/relationships/tags" Target="../tags/tag243.xml"/><Relationship Id="rId11" Type="http://schemas.openxmlformats.org/officeDocument/2006/relationships/image" Target="../media/image11.jpeg"/><Relationship Id="rId10" Type="http://schemas.openxmlformats.org/officeDocument/2006/relationships/tags" Target="../tags/tag242.xml"/><Relationship Id="rId1" Type="http://schemas.openxmlformats.org/officeDocument/2006/relationships/tags" Target="../tags/tag233.xml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86.xml"/><Relationship Id="rId4" Type="http://schemas.openxmlformats.org/officeDocument/2006/relationships/tags" Target="../tags/tag438.xml"/><Relationship Id="rId3" Type="http://schemas.openxmlformats.org/officeDocument/2006/relationships/tags" Target="../tags/tag437.xml"/><Relationship Id="rId2" Type="http://schemas.openxmlformats.org/officeDocument/2006/relationships/image" Target="../media/image3.png"/><Relationship Id="rId1" Type="http://schemas.openxmlformats.org/officeDocument/2006/relationships/tags" Target="../tags/tag436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2.xml"/><Relationship Id="rId8" Type="http://schemas.openxmlformats.org/officeDocument/2006/relationships/tags" Target="../tags/tag251.xml"/><Relationship Id="rId7" Type="http://schemas.openxmlformats.org/officeDocument/2006/relationships/tags" Target="../tags/tag250.xml"/><Relationship Id="rId6" Type="http://schemas.openxmlformats.org/officeDocument/2006/relationships/tags" Target="../tags/tag249.xml"/><Relationship Id="rId5" Type="http://schemas.openxmlformats.org/officeDocument/2006/relationships/tags" Target="../tags/tag248.xml"/><Relationship Id="rId4" Type="http://schemas.openxmlformats.org/officeDocument/2006/relationships/tags" Target="../tags/tag247.xml"/><Relationship Id="rId3" Type="http://schemas.openxmlformats.org/officeDocument/2006/relationships/tags" Target="../tags/tag246.xml"/><Relationship Id="rId2" Type="http://schemas.openxmlformats.org/officeDocument/2006/relationships/tags" Target="../tags/tag245.xml"/><Relationship Id="rId13" Type="http://schemas.openxmlformats.org/officeDocument/2006/relationships/slideLayout" Target="../slideLayouts/slideLayout82.xml"/><Relationship Id="rId12" Type="http://schemas.openxmlformats.org/officeDocument/2006/relationships/tags" Target="../tags/tag254.xml"/><Relationship Id="rId11" Type="http://schemas.openxmlformats.org/officeDocument/2006/relationships/image" Target="../media/image12.png"/><Relationship Id="rId10" Type="http://schemas.openxmlformats.org/officeDocument/2006/relationships/tags" Target="../tags/tag253.xml"/><Relationship Id="rId1" Type="http://schemas.openxmlformats.org/officeDocument/2006/relationships/tags" Target="../tags/tag244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63.xml"/><Relationship Id="rId8" Type="http://schemas.openxmlformats.org/officeDocument/2006/relationships/tags" Target="../tags/tag262.xml"/><Relationship Id="rId7" Type="http://schemas.openxmlformats.org/officeDocument/2006/relationships/tags" Target="../tags/tag261.xml"/><Relationship Id="rId6" Type="http://schemas.openxmlformats.org/officeDocument/2006/relationships/tags" Target="../tags/tag260.xml"/><Relationship Id="rId5" Type="http://schemas.openxmlformats.org/officeDocument/2006/relationships/tags" Target="../tags/tag259.xml"/><Relationship Id="rId4" Type="http://schemas.openxmlformats.org/officeDocument/2006/relationships/tags" Target="../tags/tag258.xml"/><Relationship Id="rId3" Type="http://schemas.openxmlformats.org/officeDocument/2006/relationships/tags" Target="../tags/tag257.xml"/><Relationship Id="rId2" Type="http://schemas.openxmlformats.org/officeDocument/2006/relationships/tags" Target="../tags/tag256.xml"/><Relationship Id="rId13" Type="http://schemas.openxmlformats.org/officeDocument/2006/relationships/slideLayout" Target="../slideLayouts/slideLayout82.xml"/><Relationship Id="rId12" Type="http://schemas.openxmlformats.org/officeDocument/2006/relationships/tags" Target="../tags/tag265.xml"/><Relationship Id="rId11" Type="http://schemas.openxmlformats.org/officeDocument/2006/relationships/tags" Target="../tags/tag264.xml"/><Relationship Id="rId10" Type="http://schemas.openxmlformats.org/officeDocument/2006/relationships/image" Target="../media/image13.png"/><Relationship Id="rId1" Type="http://schemas.openxmlformats.org/officeDocument/2006/relationships/tags" Target="../tags/tag255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74.xml"/><Relationship Id="rId8" Type="http://schemas.openxmlformats.org/officeDocument/2006/relationships/tags" Target="../tags/tag273.xml"/><Relationship Id="rId7" Type="http://schemas.openxmlformats.org/officeDocument/2006/relationships/tags" Target="../tags/tag272.xml"/><Relationship Id="rId6" Type="http://schemas.openxmlformats.org/officeDocument/2006/relationships/tags" Target="../tags/tag271.xml"/><Relationship Id="rId5" Type="http://schemas.openxmlformats.org/officeDocument/2006/relationships/tags" Target="../tags/tag270.xml"/><Relationship Id="rId4" Type="http://schemas.openxmlformats.org/officeDocument/2006/relationships/tags" Target="../tags/tag269.xml"/><Relationship Id="rId3" Type="http://schemas.openxmlformats.org/officeDocument/2006/relationships/tags" Target="../tags/tag268.xml"/><Relationship Id="rId2" Type="http://schemas.openxmlformats.org/officeDocument/2006/relationships/tags" Target="../tags/tag267.xml"/><Relationship Id="rId12" Type="http://schemas.openxmlformats.org/officeDocument/2006/relationships/slideLayout" Target="../slideLayouts/slideLayout82.xml"/><Relationship Id="rId11" Type="http://schemas.openxmlformats.org/officeDocument/2006/relationships/tags" Target="../tags/tag275.xml"/><Relationship Id="rId10" Type="http://schemas.openxmlformats.org/officeDocument/2006/relationships/image" Target="../media/image14.png"/><Relationship Id="rId1" Type="http://schemas.openxmlformats.org/officeDocument/2006/relationships/tags" Target="../tags/tag266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84.xml"/><Relationship Id="rId8" Type="http://schemas.openxmlformats.org/officeDocument/2006/relationships/tags" Target="../tags/tag283.xml"/><Relationship Id="rId7" Type="http://schemas.openxmlformats.org/officeDocument/2006/relationships/tags" Target="../tags/tag282.xml"/><Relationship Id="rId6" Type="http://schemas.openxmlformats.org/officeDocument/2006/relationships/tags" Target="../tags/tag281.xml"/><Relationship Id="rId5" Type="http://schemas.openxmlformats.org/officeDocument/2006/relationships/tags" Target="../tags/tag280.xml"/><Relationship Id="rId4" Type="http://schemas.openxmlformats.org/officeDocument/2006/relationships/tags" Target="../tags/tag279.xml"/><Relationship Id="rId3" Type="http://schemas.openxmlformats.org/officeDocument/2006/relationships/tags" Target="../tags/tag278.xml"/><Relationship Id="rId2" Type="http://schemas.openxmlformats.org/officeDocument/2006/relationships/tags" Target="../tags/tag277.xml"/><Relationship Id="rId13" Type="http://schemas.openxmlformats.org/officeDocument/2006/relationships/slideLayout" Target="../slideLayouts/slideLayout82.xml"/><Relationship Id="rId12" Type="http://schemas.openxmlformats.org/officeDocument/2006/relationships/tags" Target="../tags/tag286.xml"/><Relationship Id="rId11" Type="http://schemas.openxmlformats.org/officeDocument/2006/relationships/tags" Target="../tags/tag285.xml"/><Relationship Id="rId10" Type="http://schemas.openxmlformats.org/officeDocument/2006/relationships/image" Target="../media/image14.png"/><Relationship Id="rId1" Type="http://schemas.openxmlformats.org/officeDocument/2006/relationships/tags" Target="../tags/tag276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95.xml"/><Relationship Id="rId8" Type="http://schemas.openxmlformats.org/officeDocument/2006/relationships/tags" Target="../tags/tag294.xml"/><Relationship Id="rId7" Type="http://schemas.openxmlformats.org/officeDocument/2006/relationships/tags" Target="../tags/tag293.xml"/><Relationship Id="rId6" Type="http://schemas.openxmlformats.org/officeDocument/2006/relationships/tags" Target="../tags/tag292.xml"/><Relationship Id="rId5" Type="http://schemas.openxmlformats.org/officeDocument/2006/relationships/tags" Target="../tags/tag291.xml"/><Relationship Id="rId4" Type="http://schemas.openxmlformats.org/officeDocument/2006/relationships/tags" Target="../tags/tag290.xml"/><Relationship Id="rId3" Type="http://schemas.openxmlformats.org/officeDocument/2006/relationships/tags" Target="../tags/tag289.xml"/><Relationship Id="rId2" Type="http://schemas.openxmlformats.org/officeDocument/2006/relationships/tags" Target="../tags/tag288.xml"/><Relationship Id="rId13" Type="http://schemas.openxmlformats.org/officeDocument/2006/relationships/slideLayout" Target="../slideLayouts/slideLayout82.xml"/><Relationship Id="rId12" Type="http://schemas.openxmlformats.org/officeDocument/2006/relationships/tags" Target="../tags/tag297.xml"/><Relationship Id="rId11" Type="http://schemas.openxmlformats.org/officeDocument/2006/relationships/image" Target="../media/image15.jpeg"/><Relationship Id="rId10" Type="http://schemas.openxmlformats.org/officeDocument/2006/relationships/tags" Target="../tags/tag296.xml"/><Relationship Id="rId1" Type="http://schemas.openxmlformats.org/officeDocument/2006/relationships/tags" Target="../tags/tag287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06.xml"/><Relationship Id="rId8" Type="http://schemas.openxmlformats.org/officeDocument/2006/relationships/tags" Target="../tags/tag305.xml"/><Relationship Id="rId7" Type="http://schemas.openxmlformats.org/officeDocument/2006/relationships/tags" Target="../tags/tag304.xml"/><Relationship Id="rId6" Type="http://schemas.openxmlformats.org/officeDocument/2006/relationships/tags" Target="../tags/tag303.xml"/><Relationship Id="rId5" Type="http://schemas.openxmlformats.org/officeDocument/2006/relationships/tags" Target="../tags/tag302.xml"/><Relationship Id="rId4" Type="http://schemas.openxmlformats.org/officeDocument/2006/relationships/tags" Target="../tags/tag301.xml"/><Relationship Id="rId3" Type="http://schemas.openxmlformats.org/officeDocument/2006/relationships/tags" Target="../tags/tag300.xml"/><Relationship Id="rId2" Type="http://schemas.openxmlformats.org/officeDocument/2006/relationships/tags" Target="../tags/tag299.xml"/><Relationship Id="rId14" Type="http://schemas.openxmlformats.org/officeDocument/2006/relationships/slideLayout" Target="../slideLayouts/slideLayout82.xml"/><Relationship Id="rId13" Type="http://schemas.openxmlformats.org/officeDocument/2006/relationships/tags" Target="../tags/tag309.xml"/><Relationship Id="rId12" Type="http://schemas.openxmlformats.org/officeDocument/2006/relationships/image" Target="../media/image16.png"/><Relationship Id="rId11" Type="http://schemas.openxmlformats.org/officeDocument/2006/relationships/tags" Target="../tags/tag308.xml"/><Relationship Id="rId10" Type="http://schemas.openxmlformats.org/officeDocument/2006/relationships/tags" Target="../tags/tag307.xml"/><Relationship Id="rId1" Type="http://schemas.openxmlformats.org/officeDocument/2006/relationships/tags" Target="../tags/tag298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18.xml"/><Relationship Id="rId8" Type="http://schemas.openxmlformats.org/officeDocument/2006/relationships/tags" Target="../tags/tag317.xml"/><Relationship Id="rId7" Type="http://schemas.openxmlformats.org/officeDocument/2006/relationships/tags" Target="../tags/tag316.xml"/><Relationship Id="rId6" Type="http://schemas.openxmlformats.org/officeDocument/2006/relationships/tags" Target="../tags/tag315.xml"/><Relationship Id="rId5" Type="http://schemas.openxmlformats.org/officeDocument/2006/relationships/tags" Target="../tags/tag314.xml"/><Relationship Id="rId4" Type="http://schemas.openxmlformats.org/officeDocument/2006/relationships/tags" Target="../tags/tag313.xml"/><Relationship Id="rId3" Type="http://schemas.openxmlformats.org/officeDocument/2006/relationships/tags" Target="../tags/tag312.xml"/><Relationship Id="rId2" Type="http://schemas.openxmlformats.org/officeDocument/2006/relationships/tags" Target="../tags/tag311.xml"/><Relationship Id="rId13" Type="http://schemas.openxmlformats.org/officeDocument/2006/relationships/slideLayout" Target="../slideLayouts/slideLayout82.xml"/><Relationship Id="rId12" Type="http://schemas.openxmlformats.org/officeDocument/2006/relationships/tags" Target="../tags/tag320.xml"/><Relationship Id="rId11" Type="http://schemas.openxmlformats.org/officeDocument/2006/relationships/image" Target="../media/image12.png"/><Relationship Id="rId10" Type="http://schemas.openxmlformats.org/officeDocument/2006/relationships/tags" Target="../tags/tag319.xml"/><Relationship Id="rId1" Type="http://schemas.openxmlformats.org/officeDocument/2006/relationships/tags" Target="../tags/tag3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-12536" y="1996440"/>
            <a:ext cx="4927600" cy="14986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667018" y="1433027"/>
            <a:ext cx="5037122" cy="4501258"/>
          </a:xfrm>
          <a:prstGeom prst="rect">
            <a:avLst/>
          </a:prstGeom>
        </p:spPr>
      </p:pic>
      <p:sp>
        <p:nvSpPr>
          <p:cNvPr id="6" name="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2288471" y="2141466"/>
            <a:ext cx="7562259" cy="1389323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 fontScale="90000"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sz="6000" dirty="0">
                <a:solidFill>
                  <a:schemeClr val="accent1">
                    <a:lumMod val="75000"/>
                  </a:schemeClr>
                </a:solidFill>
              </a:rPr>
              <a:t>课文（三） 11 项链</a:t>
            </a:r>
            <a:endParaRPr lang="zh-CN" sz="6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2288472" y="3577014"/>
            <a:ext cx="7562258" cy="1193124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语文部编版一年级上册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7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11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内容占位符 2"/>
          <p:cNvSpPr>
            <a:spLocks noGrp="1"/>
          </p:cNvSpPr>
          <p:nvPr>
            <p:ph idx="4294967295"/>
            <p:custDataLst>
              <p:tags r:id="rId10"/>
            </p:custDataLst>
          </p:nvPr>
        </p:nvSpPr>
        <p:spPr>
          <a:xfrm>
            <a:off x="2373401" y="2710274"/>
            <a:ext cx="4457690" cy="601474"/>
          </a:xfrm>
        </p:spPr>
        <p:txBody>
          <a:bodyPr>
            <a:noAutofit/>
          </a:bodyPr>
          <a:lstStyle>
            <a:lvl1pPr marL="128905" indent="-128270" algn="l" defTabSz="514350" rtl="0" eaLnBrk="1" latinLnBrk="0" hangingPunct="1">
              <a:lnSpc>
                <a:spcPct val="90000"/>
              </a:lnSpc>
              <a:spcBef>
                <a:spcPct val="113000"/>
              </a:spcBef>
              <a:buFont typeface="Arial" panose="020B0604020202020204" pitchFamily="34" charset="0"/>
              <a:buChar char="•"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608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325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0043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5760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478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95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913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630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l">
              <a:buClrTx/>
              <a:buSzTx/>
              <a:buNone/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  <a:sym typeface="+mn-ea"/>
              </a:rPr>
              <a:t>沙滩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  <a:sym typeface="+mn-ea"/>
              </a:rPr>
              <a:t>，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  <a:sym typeface="+mn-ea"/>
              </a:rPr>
              <a:t>黄黄的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  <a:sym typeface="+mn-ea"/>
              </a:rPr>
              <a:t>，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  <a:sym typeface="+mn-ea"/>
              </a:rPr>
              <a:t>又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  <a:sym typeface="+mn-ea"/>
              </a:rPr>
              <a:t>长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  <a:sym typeface="+mn-ea"/>
              </a:rPr>
              <a:t>又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  <a:sym typeface="+mn-ea"/>
              </a:rPr>
              <a:t>软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  <a:sym typeface="+mn-ea"/>
              </a:rPr>
              <a:t>。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4" name="内容占位符 2"/>
          <p:cNvSpPr txBox="1"/>
          <p:nvPr/>
        </p:nvSpPr>
        <p:spPr>
          <a:xfrm>
            <a:off x="1883410" y="2970530"/>
            <a:ext cx="8425180" cy="30556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67970" indent="-267970" algn="just" defTabSz="685800" rtl="0" eaLnBrk="1" latinLnBrk="0" hangingPunct="1">
              <a:lnSpc>
                <a:spcPct val="110000"/>
              </a:lnSpc>
              <a:spcBef>
                <a:spcPts val="1350"/>
              </a:spcBef>
              <a:spcAft>
                <a:spcPts val="0"/>
              </a:spcAft>
              <a:buClr>
                <a:schemeClr val="accent1"/>
              </a:buClr>
              <a:buSzPct val="90000"/>
              <a:buFontTx/>
              <a:buBlip>
                <a:blip r:embed="rId11"/>
              </a:buBlip>
              <a:defRPr sz="1500" kern="1200" baseline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267970" indent="-267970" algn="just" defTabSz="6858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450"/>
              </a:spcAft>
              <a:buClr>
                <a:schemeClr val="accent2">
                  <a:lumMod val="60000"/>
                  <a:lumOff val="40000"/>
                </a:schemeClr>
              </a:buClr>
              <a:buFont typeface="幼圆" panose="02010509060101010101" pitchFamily="49" charset="-122"/>
              <a:buChar char=" "/>
              <a:defRPr sz="1200" kern="1200" baseline="0">
                <a:solidFill>
                  <a:schemeClr val="accent5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1D8094"/>
              </a:buClr>
              <a:buFontTx/>
              <a:buNone/>
            </a:pPr>
            <a:endParaRPr lang="zh-CN" altLang="en-US" sz="4400" b="1" dirty="0">
              <a:solidFill>
                <a:srgbClr val="20886F">
                  <a:lumMod val="50000"/>
                </a:srgbClr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73401" y="1941351"/>
            <a:ext cx="7100956" cy="5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大海，蓝蓝的，又宽又远。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6" name="内容占位符 2"/>
          <p:cNvSpPr txBox="1"/>
          <p:nvPr/>
        </p:nvSpPr>
        <p:spPr>
          <a:xfrm>
            <a:off x="2358390" y="3459069"/>
            <a:ext cx="5954847" cy="10582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67970" indent="-267970" algn="just" defTabSz="685800" rtl="0" eaLnBrk="1" latinLnBrk="0" hangingPunct="1">
              <a:lnSpc>
                <a:spcPct val="110000"/>
              </a:lnSpc>
              <a:spcBef>
                <a:spcPts val="1350"/>
              </a:spcBef>
              <a:spcAft>
                <a:spcPts val="0"/>
              </a:spcAft>
              <a:buClr>
                <a:schemeClr val="accent1"/>
              </a:buClr>
              <a:buSzPct val="90000"/>
              <a:buFontTx/>
              <a:buBlip>
                <a:blip r:embed="rId11"/>
              </a:buBlip>
              <a:defRPr sz="1500" kern="1200" baseline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267970" indent="-267970" algn="just" defTabSz="6858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450"/>
              </a:spcAft>
              <a:buClr>
                <a:schemeClr val="accent2">
                  <a:lumMod val="60000"/>
                  <a:lumOff val="40000"/>
                </a:schemeClr>
              </a:buClr>
              <a:buFont typeface="幼圆" panose="02010509060101010101" pitchFamily="49" charset="-122"/>
              <a:buChar char=" "/>
              <a:defRPr sz="1200" kern="1200" baseline="0">
                <a:solidFill>
                  <a:schemeClr val="accent5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1D8094"/>
              </a:buClr>
              <a:buFontTx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苹果，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( )( )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的，又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( )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又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( )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2381289" y="4167716"/>
            <a:ext cx="6242798" cy="7553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67970" indent="-267970" algn="just" defTabSz="685800" rtl="0" eaLnBrk="1" latinLnBrk="0" hangingPunct="1">
              <a:lnSpc>
                <a:spcPct val="110000"/>
              </a:lnSpc>
              <a:spcBef>
                <a:spcPts val="1350"/>
              </a:spcBef>
              <a:spcAft>
                <a:spcPts val="0"/>
              </a:spcAft>
              <a:buClr>
                <a:schemeClr val="accent1"/>
              </a:buClr>
              <a:buSzPct val="90000"/>
              <a:buFontTx/>
              <a:buBlip>
                <a:blip r:embed="rId11"/>
              </a:buBlip>
              <a:defRPr sz="1500" kern="1200" baseline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267970" indent="-267970" algn="just" defTabSz="6858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450"/>
              </a:spcAft>
              <a:buClr>
                <a:schemeClr val="accent2">
                  <a:lumMod val="60000"/>
                  <a:lumOff val="40000"/>
                </a:schemeClr>
              </a:buClr>
              <a:buFont typeface="幼圆" panose="02010509060101010101" pitchFamily="49" charset="-122"/>
              <a:buChar char=" "/>
              <a:defRPr sz="1200" kern="1200" baseline="0">
                <a:solidFill>
                  <a:schemeClr val="accent5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1D8094"/>
              </a:buClr>
              <a:buFontTx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(  )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，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( )( )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的，又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( )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又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( )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31140" y="23177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55002" y="4833843"/>
            <a:ext cx="1189038" cy="145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文本框 7"/>
          <p:cNvSpPr txBox="1"/>
          <p:nvPr>
            <p:custDataLst>
              <p:tags r:id="rId13"/>
            </p:custDataLst>
          </p:nvPr>
        </p:nvSpPr>
        <p:spPr>
          <a:xfrm>
            <a:off x="2377945" y="1073700"/>
            <a:ext cx="31616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幼圆" charset="0"/>
              </a:rPr>
              <a:t>仿照例句自己造句。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内容占位符 2"/>
          <p:cNvSpPr>
            <a:spLocks noGrp="1"/>
          </p:cNvSpPr>
          <p:nvPr>
            <p:ph idx="4294967295"/>
            <p:custDataLst>
              <p:tags r:id="rId10"/>
            </p:custDataLst>
          </p:nvPr>
        </p:nvSpPr>
        <p:spPr>
          <a:xfrm>
            <a:off x="4271010" y="1196975"/>
            <a:ext cx="7920990" cy="4032250"/>
          </a:xfrm>
          <a:noFill/>
          <a:effectLst/>
        </p:spPr>
        <p:txBody>
          <a:bodyPr>
            <a:noAutofit/>
          </a:bodyPr>
          <a:lstStyle>
            <a:lvl1pPr marL="128905" indent="-128270" algn="l" defTabSz="514350" rtl="0" eaLnBrk="1" latinLnBrk="0" hangingPunct="1">
              <a:lnSpc>
                <a:spcPct val="90000"/>
              </a:lnSpc>
              <a:spcBef>
                <a:spcPct val="113000"/>
              </a:spcBef>
              <a:buFont typeface="Arial" panose="020B0604020202020204" pitchFamily="34" charset="0"/>
              <a:buChar char="•"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608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325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0043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5760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478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95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913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630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l">
              <a:buClrTx/>
              <a:buSzTx/>
              <a:buNone/>
            </a:pPr>
            <a:endParaRPr lang="zh-CN" altLang="en-US" sz="4800" b="1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  <a:sym typeface="+mn-ea"/>
            </a:endParaRPr>
          </a:p>
          <a:p>
            <a:pPr marL="0" lvl="0" algn="l">
              <a:buClrTx/>
              <a:buSzTx/>
              <a:buNone/>
            </a:pPr>
            <a:endParaRPr lang="zh-CN" altLang="en-US" sz="4800" b="1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  <a:sym typeface="+mn-ea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1" t="23778" r="8266" b="40945"/>
          <a:stretch>
            <a:fillRect/>
          </a:stretch>
        </p:blipFill>
        <p:spPr bwMode="auto">
          <a:xfrm>
            <a:off x="2999656" y="1507083"/>
            <a:ext cx="6049306" cy="3722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231140" y="23177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4339" name="TextBox 2"/>
          <p:cNvSpPr txBox="1"/>
          <p:nvPr/>
        </p:nvSpPr>
        <p:spPr>
          <a:xfrm>
            <a:off x="2540318" y="2410460"/>
            <a:ext cx="5602287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哗 哗  地  笑 着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14340" name="矩形 3"/>
          <p:cNvSpPr/>
          <p:nvPr/>
        </p:nvSpPr>
        <p:spPr>
          <a:xfrm>
            <a:off x="2457450" y="3762058"/>
            <a:ext cx="442595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嘻 嘻 地  </a:t>
            </a: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笑  着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14341" name="文本框 10"/>
          <p:cNvSpPr txBox="1"/>
          <p:nvPr>
            <p:custDataLst>
              <p:tags r:id="rId10"/>
            </p:custDataLst>
          </p:nvPr>
        </p:nvSpPr>
        <p:spPr>
          <a:xfrm>
            <a:off x="2330450" y="1764983"/>
            <a:ext cx="521970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600" dirty="0" err="1">
                <a:solidFill>
                  <a:schemeClr val="dk1"/>
                </a:solidFill>
                <a:latin typeface="幼圆" charset="0"/>
                <a:ea typeface="华文细黑" panose="02010600040101010101" pitchFamily="2" charset="-122"/>
                <a:cs typeface="幼圆" charset="0"/>
              </a:rPr>
              <a:t>huā </a:t>
            </a:r>
            <a:r>
              <a:rPr lang="en-US" altLang="zh-CN" sz="3600" dirty="0" err="1">
                <a:solidFill>
                  <a:schemeClr val="dk1"/>
                </a:solidFill>
                <a:latin typeface="幼圆" charset="0"/>
                <a:ea typeface="华文细黑" panose="02010600040101010101" pitchFamily="2" charset="-122"/>
                <a:cs typeface="幼圆" charset="0"/>
                <a:sym typeface="宋体" panose="02010600030101010101" pitchFamily="2" charset="-122"/>
              </a:rPr>
              <a:t>huā </a:t>
            </a:r>
            <a:r>
              <a:rPr lang="en-US" altLang="zh-CN" sz="3600" dirty="0">
                <a:solidFill>
                  <a:schemeClr val="dk1"/>
                </a:solidFill>
                <a:latin typeface="幼圆" charset="0"/>
                <a:ea typeface="华文细黑" panose="02010600040101010101" pitchFamily="2" charset="-122"/>
                <a:cs typeface="幼圆" charset="0"/>
                <a:sym typeface="宋体" panose="02010600030101010101" pitchFamily="2" charset="-122"/>
              </a:rPr>
              <a:t>de </a:t>
            </a:r>
            <a:r>
              <a:rPr lang="en-US" altLang="zh-CN" sz="3600" dirty="0" err="1">
                <a:solidFill>
                  <a:schemeClr val="dk1"/>
                </a:solidFill>
                <a:latin typeface="幼圆" charset="0"/>
                <a:ea typeface="华文细黑" panose="02010600040101010101" pitchFamily="2" charset="-122"/>
                <a:cs typeface="幼圆" charset="0"/>
                <a:sym typeface="宋体" panose="02010600030101010101" pitchFamily="2" charset="-122"/>
              </a:rPr>
              <a:t>xiào zhe</a:t>
            </a:r>
            <a:r>
              <a:rPr lang="en-US" altLang="zh-CN" sz="3600" dirty="0">
                <a:solidFill>
                  <a:schemeClr val="dk1"/>
                </a:solidFill>
                <a:latin typeface="幼圆" charset="0"/>
                <a:ea typeface="华文细黑" panose="02010600040101010101" pitchFamily="2" charset="-122"/>
                <a:cs typeface="幼圆" charset="0"/>
                <a:sym typeface="宋体" panose="02010600030101010101" pitchFamily="2" charset="-122"/>
              </a:rPr>
              <a:t> </a:t>
            </a:r>
            <a:endParaRPr lang="en-US" altLang="zh-CN" sz="3600" dirty="0">
              <a:solidFill>
                <a:schemeClr val="dk1"/>
              </a:solidFill>
              <a:latin typeface="幼圆" charset="0"/>
              <a:ea typeface="华文细黑" panose="02010600040101010101" pitchFamily="2" charset="-122"/>
              <a:cs typeface="幼圆" charset="0"/>
              <a:sym typeface="宋体" panose="02010600030101010101" pitchFamily="2" charset="-122"/>
            </a:endParaRPr>
          </a:p>
        </p:txBody>
      </p:sp>
      <p:sp>
        <p:nvSpPr>
          <p:cNvPr id="14342" name="文本框 11"/>
          <p:cNvSpPr txBox="1"/>
          <p:nvPr>
            <p:custDataLst>
              <p:tags r:id="rId11"/>
            </p:custDataLst>
          </p:nvPr>
        </p:nvSpPr>
        <p:spPr>
          <a:xfrm>
            <a:off x="2498725" y="3117533"/>
            <a:ext cx="568642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3200">
                <a:solidFill>
                  <a:schemeClr val="dk1"/>
                </a:solidFill>
                <a:latin typeface="幼圆" charset="0"/>
                <a:ea typeface="华文细黑" panose="02010600040101010101" pitchFamily="2" charset="-122"/>
                <a:cs typeface="幼圆" charset="0"/>
              </a:rPr>
              <a:t>xī    </a:t>
            </a:r>
            <a:r>
              <a:rPr lang="en-US" altLang="zh-CN" sz="3200">
                <a:solidFill>
                  <a:schemeClr val="dk1"/>
                </a:solidFill>
                <a:latin typeface="幼圆" charset="0"/>
                <a:ea typeface="华文细黑" panose="02010600040101010101" pitchFamily="2" charset="-122"/>
                <a:cs typeface="幼圆" charset="0"/>
                <a:sym typeface="宋体" panose="02010600030101010101" pitchFamily="2" charset="-122"/>
              </a:rPr>
              <a:t>xī   de  xiào  zhe </a:t>
            </a:r>
            <a:endParaRPr lang="en-US" altLang="zh-CN" sz="3200">
              <a:solidFill>
                <a:schemeClr val="dk1"/>
              </a:solidFill>
              <a:latin typeface="幼圆" charset="0"/>
              <a:ea typeface="华文细黑" panose="02010600040101010101" pitchFamily="2" charset="-122"/>
              <a:cs typeface="幼圆" charset="0"/>
              <a:sym typeface="宋体" panose="02010600030101010101" pitchFamily="2" charset="-122"/>
            </a:endParaRPr>
          </a:p>
        </p:txBody>
      </p:sp>
      <p:sp>
        <p:nvSpPr>
          <p:cNvPr id="14343" name="TextBox 6"/>
          <p:cNvSpPr txBox="1"/>
          <p:nvPr/>
        </p:nvSpPr>
        <p:spPr>
          <a:xfrm>
            <a:off x="7876223" y="1904048"/>
            <a:ext cx="3692525" cy="23069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哈哈地笑着</a:t>
            </a:r>
            <a:endParaRPr lang="en-US" altLang="zh-CN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呵呵地笑着</a:t>
            </a:r>
            <a:endParaRPr lang="en-US" altLang="zh-CN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嘿嘿地笑着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31140" y="23177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文本框 2"/>
          <p:cNvSpPr txBox="1"/>
          <p:nvPr>
            <p:custDataLst>
              <p:tags r:id="rId12"/>
            </p:custDataLst>
          </p:nvPr>
        </p:nvSpPr>
        <p:spPr>
          <a:xfrm>
            <a:off x="3110230" y="4782820"/>
            <a:ext cx="6142355" cy="953135"/>
          </a:xfrm>
          <a:prstGeom prst="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“</a:t>
            </a:r>
            <a:r>
              <a:rPr lang="zh-CN" altLang="en-US" sz="280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哗哗</a:t>
            </a:r>
            <a:r>
              <a:rPr lang="en-US" altLang="zh-CN" sz="280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”</a:t>
            </a:r>
            <a:r>
              <a:rPr lang="zh-CN" altLang="en-US" sz="280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，</a:t>
            </a:r>
            <a:r>
              <a:rPr lang="en-US" altLang="zh-CN" sz="280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“</a:t>
            </a:r>
            <a:r>
              <a:rPr lang="zh-CN" altLang="en-US" sz="280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嘻嘻</a:t>
            </a:r>
            <a:r>
              <a:rPr lang="en-US" altLang="zh-CN" sz="280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”</a:t>
            </a:r>
            <a:r>
              <a:rPr lang="zh-CN" altLang="en-US" sz="280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，</a:t>
            </a:r>
            <a:r>
              <a:rPr lang="en-US" altLang="zh-CN" sz="280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“</a:t>
            </a:r>
            <a:r>
              <a:rPr lang="zh-CN" altLang="en-US" sz="280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哈哈</a:t>
            </a:r>
            <a:r>
              <a:rPr lang="en-US" altLang="zh-CN" sz="280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”</a:t>
            </a:r>
            <a:r>
              <a:rPr lang="zh-CN" altLang="en-US" sz="280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，</a:t>
            </a:r>
            <a:r>
              <a:rPr lang="en-US" altLang="zh-CN" sz="280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“</a:t>
            </a:r>
            <a:r>
              <a:rPr lang="zh-CN" altLang="en-US" sz="280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呵呵</a:t>
            </a:r>
            <a:r>
              <a:rPr lang="en-US" altLang="zh-CN" sz="280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”，“</a:t>
            </a:r>
            <a:r>
              <a:rPr lang="zh-CN" altLang="en-US" sz="280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嘿嘿</a:t>
            </a:r>
            <a:r>
              <a:rPr lang="en-US" altLang="zh-CN" sz="280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”</a:t>
            </a:r>
            <a:r>
              <a:rPr lang="zh-CN" altLang="en-US" sz="280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这些也都是叠词。</a:t>
            </a:r>
            <a:endParaRPr lang="zh-CN" altLang="en-US" sz="280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</p:spTree>
    <p:custDataLst>
      <p:tags r:id="rId13"/>
    </p:custData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TextBox 4"/>
          <p:cNvSpPr txBox="1"/>
          <p:nvPr/>
        </p:nvSpPr>
        <p:spPr>
          <a:xfrm>
            <a:off x="2299932" y="1318858"/>
            <a:ext cx="8486775" cy="1691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8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 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快活的脚印落在沙滩上，穿成金色的项链，挂在大海胸前。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31140" y="23177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6" name="文本框 5"/>
          <p:cNvSpPr txBox="1"/>
          <p:nvPr>
            <p:custDataLst>
              <p:tags r:id="rId10"/>
            </p:custDataLst>
          </p:nvPr>
        </p:nvSpPr>
        <p:spPr>
          <a:xfrm>
            <a:off x="3343910" y="3557270"/>
            <a:ext cx="4933315" cy="1753235"/>
          </a:xfrm>
          <a:prstGeom prst="rect">
            <a:avLst/>
          </a:prstGeom>
          <a:noFill/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这句话用了拟人的手法，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“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快活的脚印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”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，穿，挂，生动形象，更具表现力。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pic>
        <p:nvPicPr>
          <p:cNvPr id="20484" name="Picture 78" descr="10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55954" y="4240640"/>
            <a:ext cx="2087956" cy="237730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>
            <p:custDataLst>
              <p:tags r:id="rId12"/>
            </p:custDataLst>
          </p:nvPr>
        </p:nvSpPr>
        <p:spPr>
          <a:xfrm>
            <a:off x="519430" y="48577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6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" name="图片 -21474826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56460" y="2743200"/>
            <a:ext cx="2123440" cy="17760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-2147482613" descr="M]4WV})HQ}D{`_OEHYT85{Y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279900" y="2743200"/>
            <a:ext cx="1943100" cy="17310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-2147482612" descr="Y))8W9UU%5{EX6FQOEAPDAR"/>
          <p:cNvPicPr>
            <a:picLocks noChangeAspect="1"/>
          </p:cNvPicPr>
          <p:nvPr/>
        </p:nvPicPr>
        <p:blipFill>
          <a:blip r:embed="rId12"/>
          <a:srcRect l="25507" t="15445" r="30029"/>
          <a:stretch>
            <a:fillRect/>
          </a:stretch>
        </p:blipFill>
        <p:spPr>
          <a:xfrm>
            <a:off x="6223000" y="2728595"/>
            <a:ext cx="1989455" cy="17456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-2147482611" descr="W]MZ3KP_8APF4K6DD6RS7A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212455" y="2743200"/>
            <a:ext cx="1826895" cy="1730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90" name="TextBox 3"/>
          <p:cNvSpPr txBox="1"/>
          <p:nvPr>
            <p:custDataLst>
              <p:tags r:id="rId14"/>
            </p:custDataLst>
          </p:nvPr>
        </p:nvSpPr>
        <p:spPr>
          <a:xfrm>
            <a:off x="3672523" y="1789113"/>
            <a:ext cx="445008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小小的 海 螺 和 贝 壳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964430" y="1205548"/>
            <a:ext cx="352742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en-US" altLang="zh-CN" sz="3200" kern="0" cap="none" spc="0" normalizeH="0" baseline="0" noProof="0">
                <a:solidFill>
                  <a:srgbClr val="000000"/>
                </a:solidFill>
                <a:latin typeface="幼圆" charset="0"/>
                <a:ea typeface="华文细黑" panose="02010600040101010101" pitchFamily="2" charset="-122"/>
                <a:cs typeface="幼圆" charset="0"/>
              </a:rPr>
              <a:t>hǎi </a:t>
            </a:r>
            <a:r>
              <a:rPr kumimoji="0" lang="en-US" altLang="zh-CN" sz="3200" kern="0" cap="none" spc="0" normalizeH="0" baseline="0" noProof="0">
                <a:solidFill>
                  <a:srgbClr val="000000"/>
                </a:solidFill>
                <a:latin typeface="幼圆" charset="0"/>
                <a:ea typeface="华文细黑" panose="02010600040101010101" pitchFamily="2" charset="-122"/>
                <a:cs typeface="幼圆" charset="0"/>
                <a:sym typeface="宋体" panose="02010600030101010101" pitchFamily="2" charset="-122"/>
              </a:rPr>
              <a:t>luó  hé  bèi  ké </a:t>
            </a:r>
            <a:endParaRPr kumimoji="0" lang="en-US" altLang="zh-CN" sz="3200" kern="0" cap="none" spc="0" normalizeH="0" baseline="0" noProof="0">
              <a:solidFill>
                <a:srgbClr val="000000"/>
              </a:solidFill>
              <a:latin typeface="幼圆" charset="0"/>
              <a:ea typeface="华文细黑" panose="02010600040101010101" pitchFamily="2" charset="-122"/>
              <a:cs typeface="幼圆" charset="0"/>
              <a:sym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31140" y="23177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9" name="文本框 8"/>
          <p:cNvSpPr txBox="1"/>
          <p:nvPr>
            <p:custDataLst>
              <p:tags r:id="rId15"/>
            </p:custDataLst>
          </p:nvPr>
        </p:nvSpPr>
        <p:spPr>
          <a:xfrm>
            <a:off x="3681095" y="5186045"/>
            <a:ext cx="42081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“</a:t>
            </a: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贝</a:t>
            </a:r>
            <a:r>
              <a:rPr lang="en-US" altLang="zh-CN" sz="3200" b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”</a:t>
            </a: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字的演变顺序</a:t>
            </a:r>
            <a:endParaRPr lang="zh-CN" altLang="en-US" sz="3200" b="1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</p:spTree>
    <p:custDataLst>
      <p:tags r:id="rId16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3133" r="-1103"/>
          <a:stretch>
            <a:fillRect/>
          </a:stretch>
        </p:blipFill>
        <p:spPr bwMode="auto">
          <a:xfrm>
            <a:off x="2727960" y="965517"/>
            <a:ext cx="6736080" cy="4926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170168" y="1040329"/>
            <a:ext cx="495300" cy="650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1</a:t>
            </a:r>
            <a:endParaRPr lang="en-US" altLang="zh-CN" sz="2800" dirty="0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3420" y="3140968"/>
            <a:ext cx="432048" cy="650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dirty="0">
                <a:solidFill>
                  <a:srgbClr val="000000"/>
                </a:solidFill>
                <a:latin typeface="幼圆" charset="0"/>
                <a:ea typeface="微软雅黑" panose="020B0503020204020204" pitchFamily="34" charset="-122"/>
                <a:cs typeface="幼圆" charset="0"/>
              </a:rPr>
              <a:t>2</a:t>
            </a:r>
            <a:endParaRPr lang="en-US" altLang="zh-CN" sz="2800" dirty="0">
              <a:solidFill>
                <a:srgbClr val="000000"/>
              </a:solidFill>
              <a:latin typeface="幼圆" charset="0"/>
              <a:ea typeface="微软雅黑" panose="020B0503020204020204" pitchFamily="34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31140" y="23177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332355" y="1289050"/>
            <a:ext cx="7940040" cy="2491740"/>
          </a:xfrm>
          <a:prstGeom prst="rect">
            <a:avLst/>
          </a:prstGeom>
          <a:solidFill>
            <a:schemeClr val="l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R="0" defTabSz="9144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en-US" altLang="zh-CN" sz="4800" kern="0" dirty="0">
                <a:solidFill>
                  <a:srgbClr val="000000"/>
                </a:solidFill>
                <a:latin typeface="幼圆" charset="0"/>
                <a:ea typeface="楷体_GB2312" pitchFamily="49" charset="-122"/>
                <a:cs typeface="幼圆" charset="0"/>
              </a:rPr>
              <a:t>  </a:t>
            </a:r>
            <a:r>
              <a:rPr kumimoji="0" lang="zh-CN" altLang="en-US" sz="2800" kern="0" cap="none" spc="0" normalizeH="0" baseline="0" noProof="0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小娃娃嘻嘻地笑着，迎上去，捡起小小的海螺和贝壳，穿成彩色的项链，挂在胸前。</a:t>
            </a:r>
            <a:r>
              <a:rPr kumimoji="0" lang="zh-CN" altLang="en-US" sz="2800" kern="0" cap="none" spc="0" normalizeH="0" baseline="0" noProof="0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  <a:sym typeface="宋体" panose="02010600030101010101" pitchFamily="2" charset="-122"/>
              </a:rPr>
              <a:t>快活的脚印落在沙滩上，穿成金色的项链，挂在大海胸前。</a:t>
            </a:r>
            <a:endParaRPr kumimoji="0" lang="zh-CN" altLang="en-US" sz="2800" kern="0" cap="none" spc="0" normalizeH="0" baseline="0" noProof="0" dirty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  <a:sym typeface="宋体" panose="02010600030101010101" pitchFamily="2" charset="-122"/>
            </a:endParaRPr>
          </a:p>
        </p:txBody>
      </p:sp>
      <p:sp>
        <p:nvSpPr>
          <p:cNvPr id="7" name="圆角矩形标注 6"/>
          <p:cNvSpPr/>
          <p:nvPr>
            <p:custDataLst>
              <p:tags r:id="rId11"/>
            </p:custDataLst>
          </p:nvPr>
        </p:nvSpPr>
        <p:spPr>
          <a:xfrm>
            <a:off x="2711624" y="4221088"/>
            <a:ext cx="5714365" cy="935990"/>
          </a:xfrm>
          <a:prstGeom prst="wedgeRoundRectCallout">
            <a:avLst>
              <a:gd name="adj1" fmla="val 62673"/>
              <a:gd name="adj2" fmla="val 29633"/>
              <a:gd name="adj3" fmla="val 16667"/>
            </a:avLst>
          </a:prstGeom>
          <a:solidFill>
            <a:schemeClr val="lt1"/>
          </a:solidFill>
          <a:ln>
            <a:solidFill>
              <a:schemeClr val="accent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z="2800" strike="noStrike" noProof="1">
                <a:solidFill>
                  <a:srgbClr val="000000"/>
                </a:solidFill>
                <a:latin typeface="幼圆" charset="0"/>
                <a:ea typeface="幼圆" charset="0"/>
              </a:rPr>
              <a:t>这两条项链是谁的？用什么做的？</a:t>
            </a:r>
            <a:endParaRPr lang="zh-CN" altLang="en-US" sz="2800" strike="noStrike" noProof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31140" y="23177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5602" name="TextBox 1"/>
          <p:cNvSpPr txBox="1"/>
          <p:nvPr>
            <p:custDataLst>
              <p:tags r:id="rId10"/>
            </p:custDataLst>
          </p:nvPr>
        </p:nvSpPr>
        <p:spPr>
          <a:xfrm>
            <a:off x="1704975" y="1412875"/>
            <a:ext cx="8715375" cy="23069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彩色的项链是（      ）的，用（          ）做成的；金色的项链是（    ）的，是用（          ）做成的。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25603" name="矩形 2"/>
          <p:cNvSpPr/>
          <p:nvPr/>
        </p:nvSpPr>
        <p:spPr>
          <a:xfrm>
            <a:off x="4527550" y="1587818"/>
            <a:ext cx="140208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小娃娃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5604" name="矩形 3"/>
          <p:cNvSpPr/>
          <p:nvPr/>
        </p:nvSpPr>
        <p:spPr>
          <a:xfrm>
            <a:off x="7811770" y="1588135"/>
            <a:ext cx="221488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海螺和贝壳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5605" name="矩形 4"/>
          <p:cNvSpPr/>
          <p:nvPr/>
        </p:nvSpPr>
        <p:spPr>
          <a:xfrm>
            <a:off x="6103938" y="2350770"/>
            <a:ext cx="99568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大海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5606" name="矩形 5"/>
          <p:cNvSpPr/>
          <p:nvPr/>
        </p:nvSpPr>
        <p:spPr>
          <a:xfrm>
            <a:off x="2212340" y="3048635"/>
            <a:ext cx="241808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快活的脚印 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31140" y="23177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8" name="图片 7" descr="大海、沙滩、浪花的图片_WPS图片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384033" y="4242693"/>
            <a:ext cx="2087760" cy="211530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 descr="贝壳项链图片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449454" y="4291370"/>
            <a:ext cx="2030848" cy="201795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3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2884468" y="1148654"/>
            <a:ext cx="6912768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雪白雪白的浪花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小小的海螺和贝壳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彩色的项链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快活的脚印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金色的项链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31140" y="23177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0212070" y="3141345"/>
            <a:ext cx="118935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文本框 4"/>
          <p:cNvSpPr txBox="1"/>
          <p:nvPr>
            <p:custDataLst>
              <p:tags r:id="rId11"/>
            </p:custDataLst>
          </p:nvPr>
        </p:nvSpPr>
        <p:spPr>
          <a:xfrm>
            <a:off x="7138670" y="2256790"/>
            <a:ext cx="3178810" cy="1568450"/>
          </a:xfrm>
          <a:prstGeom prst="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chemeClr val="dk1"/>
                </a:solidFill>
                <a:latin typeface="幼圆" charset="0"/>
                <a:ea typeface="幼圆" charset="0"/>
              </a:rPr>
              <a:t>这些都是形容词，形容词是用来修饰名词的，体会形容词的用法。</a:t>
            </a:r>
            <a:endParaRPr lang="zh-CN" altLang="en-US" sz="24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TextBox 1"/>
          <p:cNvSpPr txBox="1"/>
          <p:nvPr>
            <p:custDataLst>
              <p:tags r:id="rId10"/>
            </p:custDataLst>
          </p:nvPr>
        </p:nvSpPr>
        <p:spPr>
          <a:xfrm>
            <a:off x="1981200" y="1428750"/>
            <a:ext cx="8553450" cy="1753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幼圆" charset="0"/>
                <a:ea typeface="黑体" panose="02010609060101010101" charset="-122"/>
                <a:cs typeface="幼圆" charset="0"/>
              </a:rPr>
              <a:t>    </a:t>
            </a:r>
            <a:r>
              <a:rPr lang="zh-CN" altLang="en-US" sz="2400" dirty="0">
                <a:solidFill>
                  <a:schemeClr val="accent1"/>
                </a:solidFill>
                <a:latin typeface="幼圆" charset="0"/>
                <a:ea typeface="黑体" panose="02010609060101010101" charset="-122"/>
                <a:cs typeface="幼圆" charset="0"/>
              </a:rPr>
              <a:t>学完本课后，我们要掌握叠词和拟人手法的运用。在读完课文后，你们喜欢大海吗？让我们脱下鞋子，光着脚丫，一起去海边玩吧！</a:t>
            </a:r>
            <a:endParaRPr lang="zh-CN" altLang="en-US" sz="2400" dirty="0">
              <a:solidFill>
                <a:schemeClr val="accent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pic>
        <p:nvPicPr>
          <p:cNvPr id="8" name="图片 7" descr="大海、沙滩、浪花的图片_WPS图片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935760" y="3400152"/>
            <a:ext cx="3889324" cy="246788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231140" y="23177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idx="4294967295"/>
            <p:custDataLst>
              <p:tags r:id="rId10"/>
            </p:custDataLst>
          </p:nvPr>
        </p:nvSpPr>
        <p:spPr>
          <a:xfrm>
            <a:off x="5144770" y="5715635"/>
            <a:ext cx="1902460" cy="597535"/>
          </a:xfrm>
        </p:spPr>
        <p:txBody>
          <a:bodyPr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buClrTx/>
              <a:buSzTx/>
              <a:buFontTx/>
            </a:pPr>
            <a:r>
              <a:rPr lang="en-US" altLang="zh-CN" sz="3200" dirty="0">
                <a:solidFill>
                  <a:schemeClr val="dk1"/>
                </a:solidFill>
                <a:latin typeface="汉仪乐喵体W" charset="0"/>
                <a:ea typeface="黑体" panose="02010609060101010101" charset="-122"/>
                <a:cs typeface="汉仪乐喵体W" charset="0"/>
                <a:sym typeface="+mn-ea"/>
              </a:rPr>
              <a:t>11 </a:t>
            </a:r>
            <a:r>
              <a:rPr lang="en-US" altLang="zh-CN" sz="3200" dirty="0">
                <a:solidFill>
                  <a:schemeClr val="dk1"/>
                </a:solidFill>
                <a:latin typeface="汉仪乐喵体W" charset="0"/>
                <a:ea typeface="黑体" panose="02010609060101010101" charset="-122"/>
                <a:cs typeface="汉仪乐喵体W" charset="0"/>
                <a:sym typeface="+mn-ea"/>
              </a:rPr>
              <a:t>项链</a:t>
            </a:r>
            <a:endParaRPr lang="en-US" altLang="zh-CN" sz="3200" dirty="0">
              <a:solidFill>
                <a:schemeClr val="dk1"/>
              </a:solidFill>
              <a:latin typeface="汉仪乐喵体W" charset="0"/>
              <a:ea typeface="黑体" panose="02010609060101010101" charset="-122"/>
              <a:cs typeface="汉仪乐喵体W" charset="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31140" y="23177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新课导入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3" name="图片 2" descr="贝壳项链图片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431704" y="1279196"/>
            <a:ext cx="5328592" cy="3756048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367808" y="1412776"/>
            <a:ext cx="2927852" cy="2616379"/>
          </a:xfrm>
          <a:prstGeom prst="rect">
            <a:avLst/>
          </a:prstGeom>
        </p:spPr>
      </p:pic>
      <p:sp>
        <p:nvSpPr>
          <p:cNvPr id="30" name="标题 29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311246" y="2153955"/>
            <a:ext cx="7561907" cy="1360084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7200" dirty="0">
                <a:solidFill>
                  <a:schemeClr val="accent1">
                    <a:lumMod val="75000"/>
                  </a:schemeClr>
                </a:solidFill>
              </a:rPr>
              <a:t>谢谢</a:t>
            </a:r>
            <a:endParaRPr lang="zh-CN" altLang="en-US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内容占位符 2"/>
          <p:cNvSpPr>
            <a:spLocks noGrp="1"/>
          </p:cNvSpPr>
          <p:nvPr>
            <p:ph idx="4294967295"/>
            <p:custDataLst>
              <p:tags r:id="rId10"/>
            </p:custDataLst>
          </p:nvPr>
        </p:nvSpPr>
        <p:spPr>
          <a:xfrm>
            <a:off x="3987800" y="1971040"/>
            <a:ext cx="7560945" cy="2402840"/>
          </a:xfrm>
        </p:spPr>
        <p:txBody>
          <a:bodyPr>
            <a:noAutofit/>
          </a:bodyPr>
          <a:lstStyle>
            <a:lvl1pPr marL="128905" indent="-128270" algn="l" defTabSz="514350" rtl="0" eaLnBrk="1" latinLnBrk="0" hangingPunct="1">
              <a:lnSpc>
                <a:spcPct val="90000"/>
              </a:lnSpc>
              <a:spcBef>
                <a:spcPct val="113000"/>
              </a:spcBef>
              <a:buFont typeface="Arial" panose="020B0604020202020204" pitchFamily="34" charset="0"/>
              <a:buChar char="•"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608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325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0043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5760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478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95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913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630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l">
              <a:buClrTx/>
              <a:buSzTx/>
              <a:buNone/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  <a:sym typeface="+mn-ea"/>
              </a:rPr>
              <a:t>读完课文后，回答以下问题：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  <a:sym typeface="+mn-ea"/>
              </a:rPr>
              <a:t>1.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  <a:sym typeface="+mn-ea"/>
              </a:rPr>
              <a:t>大海的项链是什么？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  <a:sym typeface="+mn-ea"/>
            </a:endParaRPr>
          </a:p>
          <a:p>
            <a:pPr marL="0" lvl="0" algn="l">
              <a:buClrTx/>
              <a:buSzTx/>
              <a:buNone/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  <a:sym typeface="+mn-ea"/>
              </a:rPr>
              <a:t>2.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  <a:sym typeface="+mn-ea"/>
              </a:rPr>
              <a:t>小娃娃的项链是什么？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31140" y="23177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整体感知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20484" name="Picture 78" descr="10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27768" y="2444088"/>
            <a:ext cx="2087956" cy="294005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3315" name="图片 2" descr="课件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64630" y="1417320"/>
            <a:ext cx="2345055" cy="21583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6" name="文本框 6"/>
          <p:cNvSpPr txBox="1"/>
          <p:nvPr/>
        </p:nvSpPr>
        <p:spPr>
          <a:xfrm>
            <a:off x="6777990" y="1193165"/>
            <a:ext cx="1790065" cy="2399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15000" dirty="0">
                <a:solidFill>
                  <a:srgbClr val="000000"/>
                </a:solidFill>
                <a:latin typeface="幼圆" charset="0"/>
                <a:ea typeface="幼圆" charset="0"/>
              </a:rPr>
              <a:t>的</a:t>
            </a:r>
            <a:endParaRPr lang="zh-CN" altLang="en-US" sz="150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pic>
        <p:nvPicPr>
          <p:cNvPr id="13318" name="图片 5" descr="课件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35325" y="1399540"/>
            <a:ext cx="2316480" cy="221678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9" name="文本框 6"/>
          <p:cNvSpPr txBox="1"/>
          <p:nvPr/>
        </p:nvSpPr>
        <p:spPr>
          <a:xfrm>
            <a:off x="3359785" y="1216025"/>
            <a:ext cx="1641475" cy="2399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15000" dirty="0">
                <a:solidFill>
                  <a:srgbClr val="000000"/>
                </a:solidFill>
                <a:latin typeface="幼圆" charset="0"/>
                <a:ea typeface="幼圆" charset="0"/>
              </a:rPr>
              <a:t>白</a:t>
            </a:r>
            <a:endParaRPr lang="zh-CN" altLang="en-US" sz="150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3320" name="TextBox 7"/>
          <p:cNvSpPr txBox="1"/>
          <p:nvPr>
            <p:custDataLst>
              <p:tags r:id="rId11"/>
            </p:custDataLst>
          </p:nvPr>
        </p:nvSpPr>
        <p:spPr>
          <a:xfrm>
            <a:off x="2544763" y="4189730"/>
            <a:ext cx="830897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小白矮又胖，住在格中央，来到“的”左边，变得瘦又长。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31140" y="23177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4" name="Picture 2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10"/>
          <a:stretch>
            <a:fillRect/>
          </a:stretch>
        </p:blipFill>
        <p:spPr bwMode="auto">
          <a:xfrm>
            <a:off x="2926081" y="1717678"/>
            <a:ext cx="5971696" cy="3579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231140" y="23177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4" name="Picture 2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10"/>
          <a:stretch>
            <a:fillRect/>
          </a:stretch>
        </p:blipFill>
        <p:spPr bwMode="auto">
          <a:xfrm>
            <a:off x="2999657" y="1646069"/>
            <a:ext cx="5665633" cy="3565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>
            <p:custDataLst>
              <p:tags r:id="rId11"/>
            </p:custDataLst>
          </p:nvPr>
        </p:nvSpPr>
        <p:spPr>
          <a:xfrm>
            <a:off x="3287688" y="2440898"/>
            <a:ext cx="5328592" cy="111125"/>
          </a:xfrm>
          <a:prstGeom prst="rect">
            <a:avLst/>
          </a:prstGeom>
          <a:solidFill>
            <a:srgbClr val="FF0000"/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endParaRPr lang="zh-CN" altLang="en-US" sz="100" dirty="0">
              <a:solidFill>
                <a:srgbClr val="47494B"/>
              </a:solidFill>
              <a:latin typeface="幼圆" charset="0"/>
              <a:ea typeface="方正科技符号" pitchFamily="2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31140" y="23177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TextBox 3"/>
          <p:cNvSpPr txBox="1"/>
          <p:nvPr>
            <p:custDataLst>
              <p:tags r:id="rId10"/>
            </p:custDataLst>
          </p:nvPr>
        </p:nvSpPr>
        <p:spPr>
          <a:xfrm>
            <a:off x="3583216" y="4941168"/>
            <a:ext cx="7056784" cy="730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</a:rPr>
              <a:t>大海，蓝蓝的，又宽又远。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31140" y="23177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8" name="图片 7" descr="大海、沙滩、浪花的图片_WPS图片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575720" y="1038226"/>
            <a:ext cx="4968840" cy="366085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5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TextBox 3"/>
          <p:cNvSpPr txBox="1"/>
          <p:nvPr/>
        </p:nvSpPr>
        <p:spPr>
          <a:xfrm>
            <a:off x="3189149" y="2313631"/>
            <a:ext cx="7056784" cy="730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大海，蓝蓝的，又宽又远。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6" name="TextBox 5"/>
          <p:cNvSpPr txBox="1"/>
          <p:nvPr>
            <p:custDataLst>
              <p:tags r:id="rId10"/>
            </p:custDataLst>
          </p:nvPr>
        </p:nvSpPr>
        <p:spPr>
          <a:xfrm>
            <a:off x="3189273" y="1078460"/>
            <a:ext cx="6738376" cy="811530"/>
          </a:xfrm>
          <a:prstGeom prst="rect">
            <a:avLst/>
          </a:prstGeom>
          <a:solidFill>
            <a:schemeClr val="lt2"/>
          </a:solidFill>
          <a:ln>
            <a:solidFill>
              <a:schemeClr val="lt2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草芽</a:t>
            </a: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尖尖</a:t>
            </a:r>
            <a:r>
              <a:rPr lang="en-US" altLang="zh-CN" sz="16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  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荷叶</a:t>
            </a: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圆圆</a:t>
            </a:r>
            <a:r>
              <a:rPr lang="en-US" altLang="zh-CN" sz="16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   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谷穗</a:t>
            </a: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弯弯</a:t>
            </a:r>
            <a:r>
              <a:rPr lang="en-US" altLang="zh-CN" sz="16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 </a:t>
            </a:r>
            <a:endParaRPr lang="en-US" altLang="zh-CN" sz="1600" b="1" dirty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31140" y="23177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9" name="圆角矩形标注 8"/>
          <p:cNvSpPr/>
          <p:nvPr>
            <p:custDataLst>
              <p:tags r:id="rId11"/>
            </p:custDataLst>
          </p:nvPr>
        </p:nvSpPr>
        <p:spPr>
          <a:xfrm>
            <a:off x="3460340" y="3851330"/>
            <a:ext cx="4699119" cy="1224085"/>
          </a:xfrm>
          <a:prstGeom prst="wedgeRoundRectCallout">
            <a:avLst>
              <a:gd name="adj1" fmla="val 56506"/>
              <a:gd name="adj2" fmla="val -15247"/>
              <a:gd name="adj3" fmla="val 16667"/>
            </a:avLst>
          </a:prstGeom>
          <a:solidFill>
            <a:schemeClr val="lt1"/>
          </a:solidFill>
          <a:ln>
            <a:solidFill>
              <a:srgbClr val="FFFFFF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lnSpc>
                <a:spcPct val="150000"/>
              </a:lnSpc>
            </a:pPr>
            <a:r>
              <a:rPr lang="zh-CN" altLang="en-US" sz="2800" b="1" strike="noStrike" noProof="1">
                <a:solidFill>
                  <a:srgbClr val="000000"/>
                </a:solidFill>
                <a:latin typeface="幼圆" charset="0"/>
                <a:ea typeface="幼圆" charset="0"/>
              </a:rPr>
              <a:t>像这样两个相同的字或两个相同的词构成的词叫叠词。</a:t>
            </a:r>
            <a:endParaRPr lang="zh-CN" altLang="en-US" sz="2800" b="1" strike="noStrike" noProof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8738235" y="3044825"/>
            <a:ext cx="1189038" cy="145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9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内容占位符 2"/>
          <p:cNvSpPr>
            <a:spLocks noGrp="1"/>
          </p:cNvSpPr>
          <p:nvPr>
            <p:ph idx="4294967295"/>
            <p:custDataLst>
              <p:tags r:id="rId10"/>
            </p:custDataLst>
          </p:nvPr>
        </p:nvSpPr>
        <p:spPr>
          <a:xfrm>
            <a:off x="3191510" y="3061970"/>
            <a:ext cx="7489190" cy="1154430"/>
          </a:xfrm>
        </p:spPr>
        <p:txBody>
          <a:bodyPr>
            <a:noAutofit/>
          </a:bodyPr>
          <a:lstStyle>
            <a:lvl1pPr marL="128905" indent="-128270" algn="l" defTabSz="514350" rtl="0" eaLnBrk="1" latinLnBrk="0" hangingPunct="1">
              <a:lnSpc>
                <a:spcPct val="90000"/>
              </a:lnSpc>
              <a:spcBef>
                <a:spcPct val="113000"/>
              </a:spcBef>
              <a:buFont typeface="Arial" panose="020B0604020202020204" pitchFamily="34" charset="0"/>
              <a:buChar char="•"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608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325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0043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5760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478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95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913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630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algn="l">
              <a:buClrTx/>
              <a:buSzTx/>
              <a:buNone/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  <a:sym typeface="+mn-ea"/>
              </a:rPr>
              <a:t>沙滩，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  <a:sym typeface="+mn-ea"/>
              </a:rPr>
              <a:t>黄黄的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  <a:sym typeface="+mn-ea"/>
              </a:rPr>
              <a:t>，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  <a:sym typeface="+mn-ea"/>
              </a:rPr>
              <a:t>又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  <a:sym typeface="+mn-ea"/>
              </a:rPr>
              <a:t>长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  <a:sym typeface="+mn-ea"/>
              </a:rPr>
              <a:t>又</a:t>
            </a: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  <a:sym typeface="+mn-ea"/>
              </a:rPr>
              <a:t>软。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91818" y="1737678"/>
            <a:ext cx="7100956" cy="730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大海，蓝蓝的，又宽又远。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31140" y="23177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20484" name="Picture 78" descr="10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3392" y="3649836"/>
            <a:ext cx="2087956" cy="2550016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57f75ed-2a9a-4a85-9c1f-a9b74e7695e8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PLACING_PICTURE_USER_VIEWPORT" val="{&quot;height&quot;:2360,&quot;width&quot;:7760}"/>
</p:tagLst>
</file>

<file path=ppt/tags/tag229.xml><?xml version="1.0" encoding="utf-8"?>
<p:tagLst xmlns:p="http://schemas.openxmlformats.org/presentationml/2006/main">
  <p:tag name="KSO_WM_UNIT_PLACING_PICTURE_USER_VIEWPORT" val="{&quot;height&quot;:7088.595275590551,&quot;width&quot;:7932.475590551181}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31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2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57f75ed-2a9a-4a85-9c1f-a9b74e7695e8}"/>
  <p:tag name="KSO_WM_UNIT_TYPE" val="i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57f75ed-2a9a-4a85-9c1f-a9b74e7695e8}"/>
  <p:tag name="KSO_WM_UNIT_TYPE" val="i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3.xml><?xml version="1.0" encoding="utf-8"?>
<p:tagLst xmlns:p="http://schemas.openxmlformats.org/presentationml/2006/main">
  <p:tag name="KSO_WM_UNIT_TEXT_FILL_FORE_SCHEMECOLOR_INDEX_BRIGHTNESS" val="-0.25"/>
  <p:tag name="KSO_WM_UNIT_TEXT_FILL_FORE_SCHEMECOLOR_INDEX" val="13"/>
  <p:tag name="KSO_WM_UNIT_TEXT_FILL_TYPE" val="1"/>
</p:tagLst>
</file>

<file path=ppt/tags/tag25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57f75ed-2a9a-4a85-9c1f-a9b74e7695e8}"/>
  <p:tag name="KSO_WM_UNIT_TYPE" val="i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57f75ed-2a9a-4a85-9c1f-a9b74e7695e8}"/>
  <p:tag name="KSO_WM_UNIT_TYPE" val="i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57f75ed-2a9a-4a85-9c1f-a9b74e7695e8}"/>
  <p:tag name="KSO_WM_UNIT_TYPE" val="i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5.xml><?xml version="1.0" encoding="utf-8"?>
<p:tagLst xmlns:p="http://schemas.openxmlformats.org/presentationml/2006/main">
  <p:tag name="KSO_WM_UNIT_LINE_FORE_SCHEMECOLOR_INDEX_BRIGHTNESS" val="0.8"/>
  <p:tag name="KSO_WM_UNIT_LINE_FORE_SCHEMECOLOR_INDEX" val="10"/>
  <p:tag name="KSO_WM_UNIT_LINE_FILL_TYPE" val="2"/>
</p:tagLst>
</file>

<file path=ppt/tags/tag28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57f75ed-2a9a-4a85-9c1f-a9b74e7695e8}"/>
  <p:tag name="KSO_WM_UNIT_TYPE" val="i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57f75ed-2a9a-4a85-9c1f-a9b74e7695e8}"/>
  <p:tag name="KSO_WM_UNIT_TYPE" val="i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7.xml><?xml version="1.0" encoding="utf-8"?>
<p:tagLst xmlns:p="http://schemas.openxmlformats.org/presentationml/2006/main">
  <p:tag name="KSO_WM_UNIT_FILL_FORE_SCHEMECOLOR_INDEX_BRIGHTNESS" val="0"/>
  <p:tag name="KSO_WM_UNIT_FILL_FORE_SCHEMECOLOR_INDEX" val="16"/>
  <p:tag name="KSO_WM_UNIT_FILL_TYPE" val="1"/>
  <p:tag name="KSO_WM_UNIT_LINE_FORE_SCHEMECOLOR_INDEX_BRIGHTNESS" val="0"/>
  <p:tag name="KSO_WM_UNIT_LINE_FORE_SCHEMECOLOR_INDEX" val="16"/>
  <p:tag name="KSO_WM_UNIT_LINE_FILL_TYPE" val="2"/>
</p:tagLst>
</file>

<file path=ppt/tags/tag308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GLOW_SCHEMECOLOR_INDEX_BRIGHTNESS" val="0"/>
  <p:tag name="KSO_WM_UNIT_GLOW_SCHEMECOLOR_INDEX" val="5"/>
</p:tagLst>
</file>

<file path=ppt/tags/tag30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57f75ed-2a9a-4a85-9c1f-a9b74e7695e8}"/>
  <p:tag name="KSO_WM_UNIT_TYPE" val="i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57f75ed-2a9a-4a85-9c1f-a9b74e7695e8}"/>
  <p:tag name="KSO_WM_UNIT_TYPE" val="i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57f75ed-2a9a-4a85-9c1f-a9b74e7695e8}"/>
  <p:tag name="KSO_WM_UNIT_TYPE" val="i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57f75ed-2a9a-4a85-9c1f-a9b74e7695e8}"/>
  <p:tag name="KSO_WM_UNIT_TYPE" val="i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5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5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57f75ed-2a9a-4a85-9c1f-a9b74e7695e8}"/>
  <p:tag name="KSO_WM_UNIT_TYPE" val="i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6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57f75ed-2a9a-4a85-9c1f-a9b74e7695e8}"/>
  <p:tag name="KSO_WM_UNIT_TYPE" val="i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57f75ed-2a9a-4a85-9c1f-a9b74e7695e8}"/>
  <p:tag name="KSO_WM_UNIT_TYPE" val="i"/>
</p:tagLst>
</file>

<file path=ppt/tags/tag3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57f75ed-2a9a-4a85-9c1f-a9b74e7695e8}"/>
  <p:tag name="KSO_WM_UNIT_TYPE" val="i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UNIT_FILL_FORE_SCHEMECOLOR_INDEX_BRIGHTNESS" val="0"/>
  <p:tag name="KSO_WM_UNIT_FILL_FORE_SCHEMECOLOR_INDEX" val="16"/>
  <p:tag name="KSO_WM_UNIT_FILL_TYPE" val="1"/>
</p:tagLst>
</file>

<file path=ppt/tags/tag401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LINE_FORE_SCHEMECOLOR_INDEX_BRIGHTNESS" val="0"/>
  <p:tag name="KSO_WM_UNIT_LINE_FORE_SCHEMECOLOR_INDEX" val="5"/>
  <p:tag name="KSO_WM_UNIT_LINE_FILL_TYPE" val="2"/>
  <p:tag name="KSO_WM_UNIT_GLOW_SCHEMECOLOR_INDEX_BRIGHTNESS" val="0"/>
  <p:tag name="KSO_WM_UNIT_GLOW_SCHEMECOLOR_INDEX" val="5"/>
</p:tagLst>
</file>

<file path=ppt/tags/tag40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57f75ed-2a9a-4a85-9c1f-a9b74e7695e8}"/>
  <p:tag name="KSO_WM_UNIT_TYPE" val="i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57f75ed-2a9a-4a85-9c1f-a9b74e7695e8}"/>
  <p:tag name="KSO_WM_UNIT_TYPE" val="i"/>
</p:tagLst>
</file>

<file path=ppt/tags/tag4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3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2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57f75ed-2a9a-4a85-9c1f-a9b74e7695e8}"/>
  <p:tag name="KSO_WM_UNIT_TYPE" val="i"/>
</p:tagLst>
</file>

<file path=ppt/tags/tag4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34.xml><?xml version="1.0" encoding="utf-8"?>
<p:tagLst xmlns:p="http://schemas.openxmlformats.org/presentationml/2006/main">
  <p:tag name="KSO_WM_UNIT_TEXT_FILL_FORE_SCHEMECOLOR_INDEX_BRIGHTNESS" val="0"/>
  <p:tag name="KSO_WM_UNIT_TEXT_FILL_FORE_SCHEMECOLOR_INDEX" val="5"/>
  <p:tag name="KSO_WM_UNIT_TEXT_FILL_TYPE" val="1"/>
</p:tagLst>
</file>

<file path=ppt/tags/tag43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6.xml><?xml version="1.0" encoding="utf-8"?>
<p:tagLst xmlns:p="http://schemas.openxmlformats.org/presentationml/2006/main">
  <p:tag name="KSO_WM_UNIT_PLACING_PICTURE_USER_VIEWPORT" val="{&quot;height&quot;:4120.28188976378,&quot;width&quot;:4610.790551181102}"/>
</p:tagLst>
</file>

<file path=ppt/tags/tag4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5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VALUE" val="8"/>
  <p:tag name="KSO_WM_UNIT_TYPE" val="a"/>
  <p:tag name="KSO_WM_UNIT_INDEX" val="1"/>
  <p:tag name="KSO_WM_UNIT_PRESET_TEXT" val="谢谢观看"/>
</p:tagLst>
</file>

<file path=ppt/tags/tag438.xml><?xml version="1.0" encoding="utf-8"?>
<p:tagLst xmlns:p="http://schemas.openxmlformats.org/presentationml/2006/main">
  <p:tag name="KSO_WM_SLIDE_ID" val="custom20205259_25"/>
  <p:tag name="KSO_WM_TEMPLATE_SUBCATEGORY" val="0"/>
  <p:tag name="KSO_WM_TEMPLATE_MASTER_TYPE" val="1"/>
  <p:tag name="KSO_WM_TEMPLATE_COLOR_TYPE" val="1"/>
  <p:tag name="KSO_WM_SLIDE_ITEM_CNT" val="0"/>
  <p:tag name="KSO_WM_SLIDE_INDEX" val="25"/>
  <p:tag name="KSO_WM_TAG_VERSION" val="1.0"/>
  <p:tag name="KSO_WM_BEAUTIFY_FLAG" val="#wm#"/>
  <p:tag name="KSO_WM_TEMPLATE_CATEGORY" val="custom"/>
  <p:tag name="KSO_WM_TEMPLATE_INDEX" val="20205259"/>
  <p:tag name="KSO_WM_SLIDE_TYPE" val="endPage"/>
  <p:tag name="KSO_WM_SLIDE_SUBTYPE" val="pureTxt"/>
  <p:tag name="KSO_WM_SLIDE_LAYOUT" val="a_b"/>
  <p:tag name="KSO_WM_SLIDE_LAYOUT_CNT" val="1_1"/>
</p:tagLst>
</file>

<file path=ppt/tags/tag439.xml><?xml version="1.0" encoding="utf-8"?>
<p:tagLst xmlns:p="http://schemas.openxmlformats.org/presentationml/2006/main">
  <p:tag name="COMMONDATA" val="eyJoZGlkIjoiZWE3NjZlYjJkMjNiZjRmNDUwNDg2MDIyMjNiOTJhMjAifQ==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游ゴシック Light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游ゴシック Light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7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A000120140929A18KPBG</Template>
  <TotalTime>0</TotalTime>
  <Words>838</Words>
  <Application>WPS 演示</Application>
  <PresentationFormat>宽屏</PresentationFormat>
  <Paragraphs>130</Paragraphs>
  <Slides>20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20</vt:i4>
      </vt:variant>
    </vt:vector>
  </HeadingPairs>
  <TitlesOfParts>
    <vt:vector size="41" baseType="lpstr">
      <vt:lpstr>Arial</vt:lpstr>
      <vt:lpstr>宋体</vt:lpstr>
      <vt:lpstr>Wingdings</vt:lpstr>
      <vt:lpstr>Times New Roman</vt:lpstr>
      <vt:lpstr>黑体</vt:lpstr>
      <vt:lpstr>方正科技符号</vt:lpstr>
      <vt:lpstr>微软雅黑</vt:lpstr>
      <vt:lpstr>幼圆</vt:lpstr>
      <vt:lpstr>Calibri</vt:lpstr>
      <vt:lpstr>Arial Unicode MS</vt:lpstr>
      <vt:lpstr>华文细黑</vt:lpstr>
      <vt:lpstr>楷体_GB2312</vt:lpstr>
      <vt:lpstr>新宋体</vt:lpstr>
      <vt:lpstr>汉仪乐喵体W</vt:lpstr>
      <vt:lpstr>Arial</vt:lpstr>
      <vt:lpstr>幼圆</vt:lpstr>
      <vt:lpstr>汉仪乐喵体W</vt:lpstr>
      <vt:lpstr>Segoe Print</vt:lpstr>
      <vt:lpstr>1_Office 主题​​</vt:lpstr>
      <vt:lpstr>3_Office 主题​​</vt:lpstr>
      <vt:lpstr>7_Office 主题​​</vt:lpstr>
      <vt:lpstr>PowerPoint 演示文稿</vt:lpstr>
      <vt:lpstr>11 项链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项链</dc:title>
  <dc:creator>THTF</dc:creator>
  <cp:lastModifiedBy>万润仪器贸易公司</cp:lastModifiedBy>
  <cp:revision>105</cp:revision>
  <dcterms:created xsi:type="dcterms:W3CDTF">2016-10-27T09:42:00Z</dcterms:created>
  <dcterms:modified xsi:type="dcterms:W3CDTF">2022-05-29T03:05:18Z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676997DC61824609AA1D51CB249CEB77</vt:lpwstr>
  </property>
</Properties>
</file>